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10.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1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2.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3.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18.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19.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20.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notesSlides/notesSlide21.xml" ContentType="application/vnd.openxmlformats-officedocument.presentationml.notesSlid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22.xml" ContentType="application/vnd.openxmlformats-officedocument.presentationml.notesSlide+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7"/>
  </p:notesMasterIdLst>
  <p:sldIdLst>
    <p:sldId id="256" r:id="rId3"/>
    <p:sldId id="257" r:id="rId4"/>
    <p:sldId id="260" r:id="rId5"/>
    <p:sldId id="266" r:id="rId6"/>
    <p:sldId id="262" r:id="rId7"/>
    <p:sldId id="265" r:id="rId8"/>
    <p:sldId id="264" r:id="rId9"/>
    <p:sldId id="268" r:id="rId10"/>
    <p:sldId id="267" r:id="rId11"/>
    <p:sldId id="288" r:id="rId12"/>
    <p:sldId id="289" r:id="rId13"/>
    <p:sldId id="306" r:id="rId14"/>
    <p:sldId id="307" r:id="rId15"/>
    <p:sldId id="273" r:id="rId16"/>
    <p:sldId id="261" r:id="rId17"/>
    <p:sldId id="310" r:id="rId18"/>
    <p:sldId id="263" r:id="rId19"/>
    <p:sldId id="270" r:id="rId20"/>
    <p:sldId id="308" r:id="rId21"/>
    <p:sldId id="309" r:id="rId22"/>
    <p:sldId id="311" r:id="rId23"/>
    <p:sldId id="312" r:id="rId24"/>
    <p:sldId id="278" r:id="rId25"/>
    <p:sldId id="25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F0F0B-FC9D-4E95-B4AA-E9A8F3CD23F1}" type="datetimeFigureOut">
              <a:rPr lang="zh-CN" altLang="en-US" smtClean="0"/>
              <a:t>2020/5/11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AE51-587F-4D69-B6D8-D1F2C8AFF6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822744" y="2109177"/>
            <a:ext cx="1532466" cy="1532465"/>
          </a:xfrm>
          <a:prstGeom prst="ellipse">
            <a:avLst/>
          </a:prstGeom>
        </p:spPr>
        <p:txBody>
          <a:bodyPr wrap="square">
            <a:noAutofit/>
          </a:bodyPr>
          <a:lstStyle/>
          <a:p>
            <a:endParaRPr lang="zh-CN" altLang="en-US"/>
          </a:p>
        </p:txBody>
      </p:sp>
      <p:sp>
        <p:nvSpPr>
          <p:cNvPr id="13" name="图片占位符 12"/>
          <p:cNvSpPr>
            <a:spLocks noGrp="1"/>
          </p:cNvSpPr>
          <p:nvPr>
            <p:ph type="pic" sz="quarter" idx="11"/>
          </p:nvPr>
        </p:nvSpPr>
        <p:spPr>
          <a:xfrm>
            <a:off x="4160759" y="2109177"/>
            <a:ext cx="1532466" cy="1532465"/>
          </a:xfrm>
          <a:prstGeom prst="ellipse">
            <a:avLst/>
          </a:prstGeom>
        </p:spPr>
        <p:txBody>
          <a:bodyPr wrap="square">
            <a:noAutofit/>
          </a:bodyPr>
          <a:lstStyle/>
          <a:p>
            <a:endParaRPr lang="zh-CN" altLang="en-US"/>
          </a:p>
        </p:txBody>
      </p:sp>
      <p:sp>
        <p:nvSpPr>
          <p:cNvPr id="14" name="图片占位符 13"/>
          <p:cNvSpPr>
            <a:spLocks noGrp="1"/>
          </p:cNvSpPr>
          <p:nvPr>
            <p:ph type="pic" sz="quarter" idx="12"/>
          </p:nvPr>
        </p:nvSpPr>
        <p:spPr>
          <a:xfrm>
            <a:off x="6498774" y="2109177"/>
            <a:ext cx="1532466" cy="1532465"/>
          </a:xfrm>
          <a:prstGeom prst="ellipse">
            <a:avLst/>
          </a:prstGeom>
        </p:spPr>
        <p:txBody>
          <a:bodyPr wrap="square">
            <a:noAutofit/>
          </a:bodyPr>
          <a:lstStyle/>
          <a:p>
            <a:endParaRPr lang="zh-CN" altLang="en-US"/>
          </a:p>
        </p:txBody>
      </p:sp>
      <p:sp>
        <p:nvSpPr>
          <p:cNvPr id="15" name="图片占位符 14"/>
          <p:cNvSpPr>
            <a:spLocks noGrp="1"/>
          </p:cNvSpPr>
          <p:nvPr>
            <p:ph type="pic" sz="quarter" idx="13"/>
          </p:nvPr>
        </p:nvSpPr>
        <p:spPr>
          <a:xfrm>
            <a:off x="8836790" y="2109177"/>
            <a:ext cx="1532466" cy="1532465"/>
          </a:xfrm>
          <a:prstGeom prst="ellipse">
            <a:avLst/>
          </a:pr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6" name="矩形 5"/>
          <p:cNvSpPr/>
          <p:nvPr userDrawn="1"/>
        </p:nvSpPr>
        <p:spPr>
          <a:xfrm>
            <a:off x="8325228" y="6545425"/>
            <a:ext cx="775136" cy="230832"/>
          </a:xfrm>
          <a:prstGeom prst="rect">
            <a:avLst/>
          </a:prstGeom>
        </p:spPr>
        <p:txBody>
          <a:bodyPr wrap="square">
            <a:spAutoFit/>
          </a:bodyPr>
          <a:lstStyle/>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模板下载：</a:t>
            </a:r>
            <a:r>
              <a:rPr lang="en-US" altLang="zh-CN" sz="100" dirty="0">
                <a:solidFill>
                  <a:srgbClr val="282544"/>
                </a:solidFill>
                <a:latin typeface="Calibri" panose="020F0502020204030204"/>
                <a:ea typeface="宋体" panose="02010600030101010101" pitchFamily="2" charset="-122"/>
              </a:rPr>
              <a:t>www.1ppt.com/moban/          </a:t>
            </a:r>
            <a:r>
              <a:rPr lang="zh-CN" altLang="en-US" sz="100" dirty="0">
                <a:solidFill>
                  <a:srgbClr val="282544"/>
                </a:solidFill>
                <a:latin typeface="Calibri" panose="020F0502020204030204"/>
                <a:ea typeface="宋体" panose="02010600030101010101" pitchFamily="2" charset="-122"/>
              </a:rPr>
              <a:t>行业</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www.1ppt.com/hangye/ </a:t>
            </a:r>
          </a:p>
          <a:p>
            <a:r>
              <a:rPr lang="zh-CN" altLang="en-US" sz="100" dirty="0">
                <a:solidFill>
                  <a:srgbClr val="282544"/>
                </a:solidFill>
                <a:latin typeface="Calibri" panose="020F0502020204030204"/>
                <a:ea typeface="宋体" panose="02010600030101010101" pitchFamily="2" charset="-122"/>
              </a:rPr>
              <a:t>节日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www.1ppt.com/jieri/          PPT</a:t>
            </a:r>
            <a:r>
              <a:rPr lang="zh-CN" altLang="en-US" sz="100" dirty="0">
                <a:solidFill>
                  <a:srgbClr val="282544"/>
                </a:solidFill>
                <a:latin typeface="Calibri" panose="020F0502020204030204"/>
                <a:ea typeface="宋体" panose="02010600030101010101" pitchFamily="2" charset="-122"/>
              </a:rPr>
              <a:t>素材：</a:t>
            </a:r>
            <a:r>
              <a:rPr lang="en-US" altLang="zh-CN" sz="100" dirty="0">
                <a:solidFill>
                  <a:srgbClr val="282544"/>
                </a:solidFill>
                <a:latin typeface="Calibri" panose="020F0502020204030204"/>
                <a:ea typeface="宋体" panose="02010600030101010101" pitchFamily="2" charset="-122"/>
              </a:rPr>
              <a:t>www.1ppt.com/sucai/</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背景图片：</a:t>
            </a:r>
            <a:r>
              <a:rPr lang="en-US" altLang="zh-CN" sz="100" dirty="0">
                <a:solidFill>
                  <a:srgbClr val="282544"/>
                </a:solidFill>
                <a:latin typeface="Calibri" panose="020F0502020204030204"/>
                <a:ea typeface="宋体" panose="02010600030101010101" pitchFamily="2" charset="-122"/>
              </a:rPr>
              <a:t>www.1ppt.com/beijing/        PPT</a:t>
            </a:r>
            <a:r>
              <a:rPr lang="zh-CN" altLang="en-US" sz="100" dirty="0">
                <a:solidFill>
                  <a:srgbClr val="282544"/>
                </a:solidFill>
                <a:latin typeface="Calibri" panose="020F0502020204030204"/>
                <a:ea typeface="宋体" panose="02010600030101010101" pitchFamily="2" charset="-122"/>
              </a:rPr>
              <a:t>图表：</a:t>
            </a:r>
            <a:r>
              <a:rPr lang="en-US" altLang="zh-CN" sz="100" dirty="0">
                <a:solidFill>
                  <a:srgbClr val="282544"/>
                </a:solidFill>
                <a:latin typeface="Calibri" panose="020F0502020204030204"/>
                <a:ea typeface="宋体" panose="02010600030101010101" pitchFamily="2" charset="-122"/>
              </a:rPr>
              <a:t>www.1ppt.com/tubiao/      </a:t>
            </a:r>
          </a:p>
          <a:p>
            <a:r>
              <a:rPr lang="zh-CN" altLang="en-US" sz="100" dirty="0">
                <a:solidFill>
                  <a:srgbClr val="282544"/>
                </a:solidFill>
                <a:latin typeface="Calibri" panose="020F0502020204030204"/>
                <a:ea typeface="宋体" panose="02010600030101010101" pitchFamily="2" charset="-122"/>
              </a:rPr>
              <a:t>精美</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下载：</a:t>
            </a:r>
            <a:r>
              <a:rPr lang="en-US" altLang="zh-CN" sz="100" dirty="0">
                <a:solidFill>
                  <a:srgbClr val="282544"/>
                </a:solidFill>
                <a:latin typeface="Calibri" panose="020F0502020204030204"/>
                <a:ea typeface="宋体" panose="02010600030101010101" pitchFamily="2" charset="-122"/>
              </a:rPr>
              <a:t>www.1ppt.com/xiazai/         PPT</a:t>
            </a:r>
            <a:r>
              <a:rPr lang="zh-CN" altLang="en-US" sz="100" dirty="0">
                <a:solidFill>
                  <a:srgbClr val="282544"/>
                </a:solidFill>
                <a:latin typeface="Calibri" panose="020F0502020204030204"/>
                <a:ea typeface="宋体" panose="02010600030101010101" pitchFamily="2" charset="-122"/>
              </a:rPr>
              <a:t>教程： </a:t>
            </a:r>
            <a:r>
              <a:rPr lang="en-US" altLang="zh-CN" sz="100" dirty="0">
                <a:solidFill>
                  <a:srgbClr val="282544"/>
                </a:solidFill>
                <a:latin typeface="Calibri" panose="020F0502020204030204"/>
                <a:ea typeface="宋体" panose="02010600030101010101" pitchFamily="2" charset="-122"/>
              </a:rPr>
              <a:t>www.1ppt.com/powerpoint/      </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课件：</a:t>
            </a:r>
            <a:r>
              <a:rPr lang="en-US" altLang="zh-CN" sz="100" dirty="0">
                <a:solidFill>
                  <a:srgbClr val="282544"/>
                </a:solidFill>
                <a:latin typeface="Calibri" panose="020F0502020204030204"/>
                <a:ea typeface="宋体" panose="02010600030101010101" pitchFamily="2" charset="-122"/>
              </a:rPr>
              <a:t>www.1ppt.com/kejian/             </a:t>
            </a:r>
            <a:r>
              <a:rPr lang="zh-CN" altLang="en-US" sz="100" dirty="0">
                <a:solidFill>
                  <a:srgbClr val="282544"/>
                </a:solidFill>
                <a:latin typeface="Calibri" panose="020F0502020204030204"/>
                <a:ea typeface="宋体" panose="02010600030101010101" pitchFamily="2" charset="-122"/>
              </a:rPr>
              <a:t>字体下载：</a:t>
            </a:r>
            <a:r>
              <a:rPr lang="en-US" altLang="zh-CN" sz="100" dirty="0">
                <a:solidFill>
                  <a:srgbClr val="282544"/>
                </a:solidFill>
                <a:latin typeface="Calibri" panose="020F0502020204030204"/>
                <a:ea typeface="宋体" panose="02010600030101010101" pitchFamily="2" charset="-122"/>
              </a:rPr>
              <a:t>www.1ppt.com/ziti/</a:t>
            </a:r>
          </a:p>
          <a:p>
            <a:r>
              <a:rPr lang="zh-CN" altLang="en-US" sz="100" dirty="0">
                <a:solidFill>
                  <a:srgbClr val="282544"/>
                </a:solidFill>
                <a:latin typeface="Calibri" panose="020F0502020204030204"/>
                <a:ea typeface="宋体" panose="02010600030101010101" pitchFamily="2" charset="-122"/>
              </a:rPr>
              <a:t>工作总结</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www.1ppt.com/xiazai/zongjie/ </a:t>
            </a:r>
            <a:r>
              <a:rPr lang="zh-CN" altLang="en-US" sz="100" dirty="0">
                <a:solidFill>
                  <a:srgbClr val="282544"/>
                </a:solidFill>
                <a:latin typeface="Calibri" panose="020F0502020204030204"/>
                <a:ea typeface="宋体" panose="02010600030101010101" pitchFamily="2" charset="-122"/>
              </a:rPr>
              <a:t>工作计划：</a:t>
            </a:r>
            <a:r>
              <a:rPr lang="en-US" altLang="zh-CN" sz="100" dirty="0">
                <a:solidFill>
                  <a:srgbClr val="282544"/>
                </a:solidFill>
                <a:latin typeface="Calibri" panose="020F0502020204030204"/>
                <a:ea typeface="宋体" panose="02010600030101010101" pitchFamily="2" charset="-122"/>
              </a:rPr>
              <a:t>www.1ppt.com/xiazai/jihua/</a:t>
            </a:r>
          </a:p>
          <a:p>
            <a:r>
              <a:rPr lang="zh-CN" altLang="en-US" sz="100" dirty="0">
                <a:solidFill>
                  <a:srgbClr val="282544"/>
                </a:solidFill>
                <a:latin typeface="Calibri" panose="020F0502020204030204"/>
                <a:ea typeface="宋体" panose="02010600030101010101" pitchFamily="2" charset="-122"/>
              </a:rPr>
              <a:t>商务</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www.1ppt.com/moban/shangwu/  </a:t>
            </a:r>
            <a:r>
              <a:rPr lang="zh-CN" altLang="en-US" sz="100" dirty="0">
                <a:solidFill>
                  <a:srgbClr val="282544"/>
                </a:solidFill>
                <a:latin typeface="Calibri" panose="020F0502020204030204"/>
                <a:ea typeface="宋体" panose="02010600030101010101" pitchFamily="2" charset="-122"/>
              </a:rPr>
              <a:t>个人简历</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www.1ppt.com/xiazai/jianli/  </a:t>
            </a:r>
          </a:p>
          <a:p>
            <a:r>
              <a:rPr lang="zh-CN" altLang="en-US" sz="100" dirty="0">
                <a:solidFill>
                  <a:srgbClr val="282544"/>
                </a:solidFill>
                <a:latin typeface="Calibri" panose="020F0502020204030204"/>
                <a:ea typeface="宋体" panose="02010600030101010101" pitchFamily="2" charset="-122"/>
              </a:rPr>
              <a:t>毕业答辩</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www.1ppt.com/xiazai/dabian/  </a:t>
            </a:r>
            <a:r>
              <a:rPr lang="zh-CN" altLang="en-US" sz="100" dirty="0">
                <a:solidFill>
                  <a:srgbClr val="282544"/>
                </a:solidFill>
                <a:latin typeface="Calibri" panose="020F0502020204030204"/>
                <a:ea typeface="宋体" panose="02010600030101010101" pitchFamily="2" charset="-122"/>
              </a:rPr>
              <a:t>工作汇报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www.1ppt.com/xiazai/huibao/    </a:t>
            </a:r>
          </a:p>
          <a:p>
            <a:r>
              <a:rPr lang="en-US" altLang="zh-CN" sz="100" dirty="0">
                <a:solidFill>
                  <a:srgbClr val="282544"/>
                </a:solidFill>
                <a:latin typeface="Calibri" panose="020F0502020204030204"/>
                <a:ea typeface="宋体" panose="02010600030101010101" pitchFamily="2" charset="-122"/>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5623615" y="2965895"/>
            <a:ext cx="1529962" cy="1460888"/>
          </a:xfrm>
          <a:custGeom>
            <a:avLst/>
            <a:gdLst>
              <a:gd name="connsiteX0" fmla="*/ 0 w 1529962"/>
              <a:gd name="connsiteY0" fmla="*/ 0 h 1460888"/>
              <a:gd name="connsiteX1" fmla="*/ 1529962 w 1529962"/>
              <a:gd name="connsiteY1" fmla="*/ 0 h 1460888"/>
              <a:gd name="connsiteX2" fmla="*/ 1529962 w 1529962"/>
              <a:gd name="connsiteY2" fmla="*/ 1460888 h 1460888"/>
              <a:gd name="connsiteX3" fmla="*/ 0 w 1529962"/>
              <a:gd name="connsiteY3" fmla="*/ 1460888 h 1460888"/>
            </a:gdLst>
            <a:ahLst/>
            <a:cxnLst>
              <a:cxn ang="0">
                <a:pos x="connsiteX0" y="connsiteY0"/>
              </a:cxn>
              <a:cxn ang="0">
                <a:pos x="connsiteX1" y="connsiteY1"/>
              </a:cxn>
              <a:cxn ang="0">
                <a:pos x="connsiteX2" y="connsiteY2"/>
              </a:cxn>
              <a:cxn ang="0">
                <a:pos x="connsiteX3" y="connsiteY3"/>
              </a:cxn>
            </a:cxnLst>
            <a:rect l="l" t="t" r="r" b="b"/>
            <a:pathLst>
              <a:path w="1529962" h="1460888">
                <a:moveTo>
                  <a:pt x="0" y="0"/>
                </a:moveTo>
                <a:lnTo>
                  <a:pt x="1529962" y="0"/>
                </a:lnTo>
                <a:lnTo>
                  <a:pt x="1529962" y="1460888"/>
                </a:lnTo>
                <a:lnTo>
                  <a:pt x="0" y="1460888"/>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7435871" y="2971662"/>
            <a:ext cx="1490101" cy="1477589"/>
          </a:xfrm>
          <a:custGeom>
            <a:avLst/>
            <a:gdLst>
              <a:gd name="connsiteX0" fmla="*/ 0 w 1490101"/>
              <a:gd name="connsiteY0" fmla="*/ 0 h 1477589"/>
              <a:gd name="connsiteX1" fmla="*/ 1490101 w 1490101"/>
              <a:gd name="connsiteY1" fmla="*/ 0 h 1477589"/>
              <a:gd name="connsiteX2" fmla="*/ 1490101 w 1490101"/>
              <a:gd name="connsiteY2" fmla="*/ 1477589 h 1477589"/>
              <a:gd name="connsiteX3" fmla="*/ 0 w 1490101"/>
              <a:gd name="connsiteY3" fmla="*/ 1477589 h 1477589"/>
            </a:gdLst>
            <a:ahLst/>
            <a:cxnLst>
              <a:cxn ang="0">
                <a:pos x="connsiteX0" y="connsiteY0"/>
              </a:cxn>
              <a:cxn ang="0">
                <a:pos x="connsiteX1" y="connsiteY1"/>
              </a:cxn>
              <a:cxn ang="0">
                <a:pos x="connsiteX2" y="connsiteY2"/>
              </a:cxn>
              <a:cxn ang="0">
                <a:pos x="connsiteX3" y="connsiteY3"/>
              </a:cxn>
            </a:cxnLst>
            <a:rect l="l" t="t" r="r" b="b"/>
            <a:pathLst>
              <a:path w="1490101" h="1477589">
                <a:moveTo>
                  <a:pt x="0" y="0"/>
                </a:moveTo>
                <a:lnTo>
                  <a:pt x="1490101" y="0"/>
                </a:lnTo>
                <a:lnTo>
                  <a:pt x="1490101" y="1477589"/>
                </a:lnTo>
                <a:lnTo>
                  <a:pt x="0" y="147758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9186142" y="2972380"/>
            <a:ext cx="1516362" cy="1476870"/>
          </a:xfrm>
          <a:custGeom>
            <a:avLst/>
            <a:gdLst>
              <a:gd name="connsiteX0" fmla="*/ 0 w 1516362"/>
              <a:gd name="connsiteY0" fmla="*/ 0 h 1476870"/>
              <a:gd name="connsiteX1" fmla="*/ 1516362 w 1516362"/>
              <a:gd name="connsiteY1" fmla="*/ 0 h 1476870"/>
              <a:gd name="connsiteX2" fmla="*/ 1516362 w 1516362"/>
              <a:gd name="connsiteY2" fmla="*/ 1476870 h 1476870"/>
              <a:gd name="connsiteX3" fmla="*/ 0 w 1516362"/>
              <a:gd name="connsiteY3" fmla="*/ 1476870 h 1476870"/>
            </a:gdLst>
            <a:ahLst/>
            <a:cxnLst>
              <a:cxn ang="0">
                <a:pos x="connsiteX0" y="connsiteY0"/>
              </a:cxn>
              <a:cxn ang="0">
                <a:pos x="connsiteX1" y="connsiteY1"/>
              </a:cxn>
              <a:cxn ang="0">
                <a:pos x="connsiteX2" y="connsiteY2"/>
              </a:cxn>
              <a:cxn ang="0">
                <a:pos x="connsiteX3" y="connsiteY3"/>
              </a:cxn>
            </a:cxnLst>
            <a:rect l="l" t="t" r="r" b="b"/>
            <a:pathLst>
              <a:path w="1516362" h="1476870">
                <a:moveTo>
                  <a:pt x="0" y="0"/>
                </a:moveTo>
                <a:lnTo>
                  <a:pt x="1516362" y="0"/>
                </a:lnTo>
                <a:lnTo>
                  <a:pt x="1516362" y="1476870"/>
                </a:lnTo>
                <a:lnTo>
                  <a:pt x="0" y="1476870"/>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1522551"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
        <p:nvSpPr>
          <p:cNvPr id="9" name=" 8"/>
          <p:cNvSpPr>
            <a:spLocks noGrp="1"/>
          </p:cNvSpPr>
          <p:nvPr>
            <p:ph type="pic" sz="quarter" idx="11"/>
          </p:nvPr>
        </p:nvSpPr>
        <p:spPr>
          <a:xfrm>
            <a:off x="6406523"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363474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5374640" y="2248851"/>
            <a:ext cx="1437405" cy="2526349"/>
          </a:xfrm>
          <a:custGeom>
            <a:avLst/>
            <a:gdLst>
              <a:gd name="connsiteX0" fmla="*/ 0 w 1437405"/>
              <a:gd name="connsiteY0" fmla="*/ 0 h 2526349"/>
              <a:gd name="connsiteX1" fmla="*/ 1437405 w 1437405"/>
              <a:gd name="connsiteY1" fmla="*/ 0 h 2526349"/>
              <a:gd name="connsiteX2" fmla="*/ 1437405 w 1437405"/>
              <a:gd name="connsiteY2" fmla="*/ 2526349 h 2526349"/>
              <a:gd name="connsiteX3" fmla="*/ 0 w 1437405"/>
              <a:gd name="connsiteY3" fmla="*/ 2526349 h 2526349"/>
            </a:gdLst>
            <a:ahLst/>
            <a:cxnLst>
              <a:cxn ang="0">
                <a:pos x="connsiteX0" y="connsiteY0"/>
              </a:cxn>
              <a:cxn ang="0">
                <a:pos x="connsiteX1" y="connsiteY1"/>
              </a:cxn>
              <a:cxn ang="0">
                <a:pos x="connsiteX2" y="connsiteY2"/>
              </a:cxn>
              <a:cxn ang="0">
                <a:pos x="connsiteX3" y="connsiteY3"/>
              </a:cxn>
            </a:cxnLst>
            <a:rect l="l" t="t" r="r" b="b"/>
            <a:pathLst>
              <a:path w="1437405" h="2526349">
                <a:moveTo>
                  <a:pt x="0" y="0"/>
                </a:moveTo>
                <a:lnTo>
                  <a:pt x="1437405" y="0"/>
                </a:lnTo>
                <a:lnTo>
                  <a:pt x="1437405" y="2526349"/>
                </a:lnTo>
                <a:lnTo>
                  <a:pt x="0" y="252634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736219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22866" y="2122141"/>
            <a:ext cx="2111250" cy="2111250"/>
          </a:xfrm>
          <a:prstGeom prst="ellipse">
            <a:avLst/>
          </a:prstGeom>
        </p:spPr>
        <p:txBody>
          <a:bodyPr wrap="square">
            <a:noAutofit/>
          </a:bodyPr>
          <a:lstStyle/>
          <a:p>
            <a:endParaRPr lang="zh-CN" altLang="en-US"/>
          </a:p>
        </p:txBody>
      </p:sp>
      <p:sp>
        <p:nvSpPr>
          <p:cNvPr id="11" name="图片占位符 10"/>
          <p:cNvSpPr>
            <a:spLocks noGrp="1"/>
          </p:cNvSpPr>
          <p:nvPr>
            <p:ph type="pic" sz="quarter" idx="11"/>
          </p:nvPr>
        </p:nvSpPr>
        <p:spPr>
          <a:xfrm>
            <a:off x="5068356" y="2122141"/>
            <a:ext cx="2111250" cy="2111250"/>
          </a:xfrm>
          <a:prstGeom prst="ellipse">
            <a:avLst/>
          </a:prstGeom>
        </p:spPr>
        <p:txBody>
          <a:bodyPr wrap="square">
            <a:noAutofit/>
          </a:bodyPr>
          <a:lstStyle/>
          <a:p>
            <a:endParaRPr lang="zh-CN" altLang="en-US"/>
          </a:p>
        </p:txBody>
      </p:sp>
      <p:sp>
        <p:nvSpPr>
          <p:cNvPr id="12" name="图片占位符 11"/>
          <p:cNvSpPr>
            <a:spLocks noGrp="1"/>
          </p:cNvSpPr>
          <p:nvPr>
            <p:ph type="pic" sz="quarter" idx="12"/>
          </p:nvPr>
        </p:nvSpPr>
        <p:spPr>
          <a:xfrm>
            <a:off x="8213845" y="2122141"/>
            <a:ext cx="2111250" cy="2111250"/>
          </a:xfrm>
          <a:prstGeom prst="ellipse">
            <a:avLst/>
          </a:pr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3303658" y="2459388"/>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
        <p:nvSpPr>
          <p:cNvPr id="9" name=" 8"/>
          <p:cNvSpPr>
            <a:spLocks noGrp="1"/>
          </p:cNvSpPr>
          <p:nvPr>
            <p:ph type="pic" sz="quarter" idx="11"/>
          </p:nvPr>
        </p:nvSpPr>
        <p:spPr>
          <a:xfrm>
            <a:off x="6849981" y="4343912"/>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1494D-B9D0-4558-B1BC-B2D6D928534B}" type="datetimeFigureOut">
              <a:rPr lang="zh-CN" altLang="en-US" smtClean="0"/>
              <a:t>2020/5/11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3E5E3-A5CA-4C83-9729-3DA380C110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254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9" Type="http://schemas.openxmlformats.org/officeDocument/2006/relationships/tags" Target="../tags/tag215.xml"/><Relationship Id="rId21" Type="http://schemas.openxmlformats.org/officeDocument/2006/relationships/tags" Target="../tags/tag197.xml"/><Relationship Id="rId34" Type="http://schemas.openxmlformats.org/officeDocument/2006/relationships/tags" Target="../tags/tag210.xml"/><Relationship Id="rId42" Type="http://schemas.openxmlformats.org/officeDocument/2006/relationships/tags" Target="../tags/tag218.xml"/><Relationship Id="rId7" Type="http://schemas.openxmlformats.org/officeDocument/2006/relationships/tags" Target="../tags/tag183.xml"/><Relationship Id="rId2" Type="http://schemas.openxmlformats.org/officeDocument/2006/relationships/tags" Target="../tags/tag178.xml"/><Relationship Id="rId16" Type="http://schemas.openxmlformats.org/officeDocument/2006/relationships/tags" Target="../tags/tag192.xml"/><Relationship Id="rId29" Type="http://schemas.openxmlformats.org/officeDocument/2006/relationships/tags" Target="../tags/tag205.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tags" Target="../tags/tag208.xml"/><Relationship Id="rId37" Type="http://schemas.openxmlformats.org/officeDocument/2006/relationships/tags" Target="../tags/tag213.xml"/><Relationship Id="rId40" Type="http://schemas.openxmlformats.org/officeDocument/2006/relationships/tags" Target="../tags/tag216.xml"/><Relationship Id="rId45" Type="http://schemas.openxmlformats.org/officeDocument/2006/relationships/slideLayout" Target="../slideLayouts/slideLayout21.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36" Type="http://schemas.openxmlformats.org/officeDocument/2006/relationships/tags" Target="../tags/tag212.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tags" Target="../tags/tag207.xml"/><Relationship Id="rId44" Type="http://schemas.openxmlformats.org/officeDocument/2006/relationships/tags" Target="../tags/tag220.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tags" Target="../tags/tag206.xml"/><Relationship Id="rId35" Type="http://schemas.openxmlformats.org/officeDocument/2006/relationships/tags" Target="../tags/tag211.xml"/><Relationship Id="rId43" Type="http://schemas.openxmlformats.org/officeDocument/2006/relationships/tags" Target="../tags/tag219.xml"/><Relationship Id="rId8" Type="http://schemas.openxmlformats.org/officeDocument/2006/relationships/tags" Target="../tags/tag184.xml"/><Relationship Id="rId3" Type="http://schemas.openxmlformats.org/officeDocument/2006/relationships/tags" Target="../tags/tag179.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tags" Target="../tags/tag209.xml"/><Relationship Id="rId38" Type="http://schemas.openxmlformats.org/officeDocument/2006/relationships/tags" Target="../tags/tag214.xml"/><Relationship Id="rId46" Type="http://schemas.openxmlformats.org/officeDocument/2006/relationships/notesSlide" Target="../notesSlides/notesSlide10.xml"/><Relationship Id="rId20" Type="http://schemas.openxmlformats.org/officeDocument/2006/relationships/tags" Target="../tags/tag196.xml"/><Relationship Id="rId41" Type="http://schemas.openxmlformats.org/officeDocument/2006/relationships/tags" Target="../tags/tag217.xml"/></Relationships>
</file>

<file path=ppt/slides/_rels/slide11.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39" Type="http://schemas.openxmlformats.org/officeDocument/2006/relationships/tags" Target="../tags/tag259.xml"/><Relationship Id="rId21" Type="http://schemas.openxmlformats.org/officeDocument/2006/relationships/tags" Target="../tags/tag241.xml"/><Relationship Id="rId34" Type="http://schemas.openxmlformats.org/officeDocument/2006/relationships/tags" Target="../tags/tag254.xml"/><Relationship Id="rId42" Type="http://schemas.openxmlformats.org/officeDocument/2006/relationships/tags" Target="../tags/tag262.xml"/><Relationship Id="rId7" Type="http://schemas.openxmlformats.org/officeDocument/2006/relationships/tags" Target="../tags/tag227.xml"/><Relationship Id="rId2" Type="http://schemas.openxmlformats.org/officeDocument/2006/relationships/tags" Target="../tags/tag222.xml"/><Relationship Id="rId16" Type="http://schemas.openxmlformats.org/officeDocument/2006/relationships/tags" Target="../tags/tag236.xml"/><Relationship Id="rId29" Type="http://schemas.openxmlformats.org/officeDocument/2006/relationships/tags" Target="../tags/tag249.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37" Type="http://schemas.openxmlformats.org/officeDocument/2006/relationships/tags" Target="../tags/tag257.xml"/><Relationship Id="rId40" Type="http://schemas.openxmlformats.org/officeDocument/2006/relationships/tags" Target="../tags/tag260.xml"/><Relationship Id="rId45" Type="http://schemas.openxmlformats.org/officeDocument/2006/relationships/slideLayout" Target="../slideLayouts/slideLayout21.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36" Type="http://schemas.openxmlformats.org/officeDocument/2006/relationships/tags" Target="../tags/tag256.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4" Type="http://schemas.openxmlformats.org/officeDocument/2006/relationships/tags" Target="../tags/tag264.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tags" Target="../tags/tag255.xml"/><Relationship Id="rId43" Type="http://schemas.openxmlformats.org/officeDocument/2006/relationships/tags" Target="../tags/tag263.xml"/><Relationship Id="rId8" Type="http://schemas.openxmlformats.org/officeDocument/2006/relationships/tags" Target="../tags/tag228.xml"/><Relationship Id="rId3" Type="http://schemas.openxmlformats.org/officeDocument/2006/relationships/tags" Target="../tags/tag223.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tags" Target="../tags/tag253.xml"/><Relationship Id="rId38" Type="http://schemas.openxmlformats.org/officeDocument/2006/relationships/tags" Target="../tags/tag258.xml"/><Relationship Id="rId46" Type="http://schemas.openxmlformats.org/officeDocument/2006/relationships/notesSlide" Target="../notesSlides/notesSlide11.xml"/><Relationship Id="rId20" Type="http://schemas.openxmlformats.org/officeDocument/2006/relationships/tags" Target="../tags/tag240.xml"/><Relationship Id="rId41" Type="http://schemas.openxmlformats.org/officeDocument/2006/relationships/tags" Target="../tags/tag261.xml"/></Relationships>
</file>

<file path=ppt/slides/_rels/slide12.xml.rels><?xml version="1.0" encoding="UTF-8" standalone="yes"?>
<Relationships xmlns="http://schemas.openxmlformats.org/package/2006/relationships"><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9" Type="http://schemas.openxmlformats.org/officeDocument/2006/relationships/tags" Target="../tags/tag303.xml"/><Relationship Id="rId21" Type="http://schemas.openxmlformats.org/officeDocument/2006/relationships/tags" Target="../tags/tag285.xml"/><Relationship Id="rId34" Type="http://schemas.openxmlformats.org/officeDocument/2006/relationships/tags" Target="../tags/tag298.xml"/><Relationship Id="rId42" Type="http://schemas.openxmlformats.org/officeDocument/2006/relationships/tags" Target="../tags/tag306.xml"/><Relationship Id="rId47" Type="http://schemas.openxmlformats.org/officeDocument/2006/relationships/notesSlide" Target="../notesSlides/notesSlide12.xml"/><Relationship Id="rId7" Type="http://schemas.openxmlformats.org/officeDocument/2006/relationships/tags" Target="../tags/tag271.xml"/><Relationship Id="rId2" Type="http://schemas.openxmlformats.org/officeDocument/2006/relationships/tags" Target="../tags/tag266.xml"/><Relationship Id="rId16" Type="http://schemas.openxmlformats.org/officeDocument/2006/relationships/tags" Target="../tags/tag280.xml"/><Relationship Id="rId29" Type="http://schemas.openxmlformats.org/officeDocument/2006/relationships/tags" Target="../tags/tag293.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tags" Target="../tags/tag296.xml"/><Relationship Id="rId37" Type="http://schemas.openxmlformats.org/officeDocument/2006/relationships/tags" Target="../tags/tag301.xml"/><Relationship Id="rId40" Type="http://schemas.openxmlformats.org/officeDocument/2006/relationships/tags" Target="../tags/tag304.xml"/><Relationship Id="rId45" Type="http://schemas.openxmlformats.org/officeDocument/2006/relationships/tags" Target="../tags/tag309.xml"/><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36" Type="http://schemas.openxmlformats.org/officeDocument/2006/relationships/tags" Target="../tags/tag300.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4" Type="http://schemas.openxmlformats.org/officeDocument/2006/relationships/tags" Target="../tags/tag308.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35" Type="http://schemas.openxmlformats.org/officeDocument/2006/relationships/tags" Target="../tags/tag299.xml"/><Relationship Id="rId43" Type="http://schemas.openxmlformats.org/officeDocument/2006/relationships/tags" Target="../tags/tag307.xml"/><Relationship Id="rId8" Type="http://schemas.openxmlformats.org/officeDocument/2006/relationships/tags" Target="../tags/tag272.xml"/><Relationship Id="rId3" Type="http://schemas.openxmlformats.org/officeDocument/2006/relationships/tags" Target="../tags/tag267.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tags" Target="../tags/tag297.xml"/><Relationship Id="rId38" Type="http://schemas.openxmlformats.org/officeDocument/2006/relationships/tags" Target="../tags/tag302.xml"/><Relationship Id="rId46" Type="http://schemas.openxmlformats.org/officeDocument/2006/relationships/slideLayout" Target="../slideLayouts/slideLayout21.xml"/><Relationship Id="rId20" Type="http://schemas.openxmlformats.org/officeDocument/2006/relationships/tags" Target="../tags/tag284.xml"/><Relationship Id="rId41" Type="http://schemas.openxmlformats.org/officeDocument/2006/relationships/tags" Target="../tags/tag305.xml"/></Relationships>
</file>

<file path=ppt/slides/_rels/slide13.xml.rels><?xml version="1.0" encoding="UTF-8" standalone="yes"?>
<Relationships xmlns="http://schemas.openxmlformats.org/package/2006/relationships"><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tags" Target="../tags/tag335.xml"/><Relationship Id="rId39" Type="http://schemas.openxmlformats.org/officeDocument/2006/relationships/tags" Target="../tags/tag348.xml"/><Relationship Id="rId21" Type="http://schemas.openxmlformats.org/officeDocument/2006/relationships/tags" Target="../tags/tag330.xml"/><Relationship Id="rId34" Type="http://schemas.openxmlformats.org/officeDocument/2006/relationships/tags" Target="../tags/tag343.xml"/><Relationship Id="rId42" Type="http://schemas.openxmlformats.org/officeDocument/2006/relationships/tags" Target="../tags/tag351.xml"/><Relationship Id="rId7" Type="http://schemas.openxmlformats.org/officeDocument/2006/relationships/tags" Target="../tags/tag316.xml"/><Relationship Id="rId2" Type="http://schemas.openxmlformats.org/officeDocument/2006/relationships/tags" Target="../tags/tag311.xml"/><Relationship Id="rId16" Type="http://schemas.openxmlformats.org/officeDocument/2006/relationships/tags" Target="../tags/tag325.xml"/><Relationship Id="rId29" Type="http://schemas.openxmlformats.org/officeDocument/2006/relationships/tags" Target="../tags/tag338.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tags" Target="../tags/tag333.xml"/><Relationship Id="rId32" Type="http://schemas.openxmlformats.org/officeDocument/2006/relationships/tags" Target="../tags/tag341.xml"/><Relationship Id="rId37" Type="http://schemas.openxmlformats.org/officeDocument/2006/relationships/tags" Target="../tags/tag346.xml"/><Relationship Id="rId40" Type="http://schemas.openxmlformats.org/officeDocument/2006/relationships/tags" Target="../tags/tag349.xml"/><Relationship Id="rId45" Type="http://schemas.openxmlformats.org/officeDocument/2006/relationships/slideLayout" Target="../slideLayouts/slideLayout21.xml"/><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28" Type="http://schemas.openxmlformats.org/officeDocument/2006/relationships/tags" Target="../tags/tag337.xml"/><Relationship Id="rId36" Type="http://schemas.openxmlformats.org/officeDocument/2006/relationships/tags" Target="../tags/tag345.xml"/><Relationship Id="rId10" Type="http://schemas.openxmlformats.org/officeDocument/2006/relationships/tags" Target="../tags/tag319.xml"/><Relationship Id="rId19" Type="http://schemas.openxmlformats.org/officeDocument/2006/relationships/tags" Target="../tags/tag328.xml"/><Relationship Id="rId31" Type="http://schemas.openxmlformats.org/officeDocument/2006/relationships/tags" Target="../tags/tag340.xml"/><Relationship Id="rId44" Type="http://schemas.openxmlformats.org/officeDocument/2006/relationships/tags" Target="../tags/tag353.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tags" Target="../tags/tag336.xml"/><Relationship Id="rId30" Type="http://schemas.openxmlformats.org/officeDocument/2006/relationships/tags" Target="../tags/tag339.xml"/><Relationship Id="rId35" Type="http://schemas.openxmlformats.org/officeDocument/2006/relationships/tags" Target="../tags/tag344.xml"/><Relationship Id="rId43" Type="http://schemas.openxmlformats.org/officeDocument/2006/relationships/tags" Target="../tags/tag352.xml"/><Relationship Id="rId8" Type="http://schemas.openxmlformats.org/officeDocument/2006/relationships/tags" Target="../tags/tag317.xml"/><Relationship Id="rId3" Type="http://schemas.openxmlformats.org/officeDocument/2006/relationships/tags" Target="../tags/tag312.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tags" Target="../tags/tag334.xml"/><Relationship Id="rId33" Type="http://schemas.openxmlformats.org/officeDocument/2006/relationships/tags" Target="../tags/tag342.xml"/><Relationship Id="rId38" Type="http://schemas.openxmlformats.org/officeDocument/2006/relationships/tags" Target="../tags/tag347.xml"/><Relationship Id="rId46" Type="http://schemas.openxmlformats.org/officeDocument/2006/relationships/notesSlide" Target="../notesSlides/notesSlide13.xml"/><Relationship Id="rId20" Type="http://schemas.openxmlformats.org/officeDocument/2006/relationships/tags" Target="../tags/tag329.xml"/><Relationship Id="rId41" Type="http://schemas.openxmlformats.org/officeDocument/2006/relationships/tags" Target="../tags/tag350.xml"/></Relationships>
</file>

<file path=ppt/slides/_rels/slide14.xml.rels><?xml version="1.0" encoding="UTF-8" standalone="yes"?>
<Relationships xmlns="http://schemas.openxmlformats.org/package/2006/relationships"><Relationship Id="rId13" Type="http://schemas.openxmlformats.org/officeDocument/2006/relationships/tags" Target="../tags/tag366.xml"/><Relationship Id="rId18" Type="http://schemas.openxmlformats.org/officeDocument/2006/relationships/tags" Target="../tags/tag371.xml"/><Relationship Id="rId26" Type="http://schemas.openxmlformats.org/officeDocument/2006/relationships/tags" Target="../tags/tag379.xml"/><Relationship Id="rId39" Type="http://schemas.openxmlformats.org/officeDocument/2006/relationships/tags" Target="../tags/tag392.xml"/><Relationship Id="rId21" Type="http://schemas.openxmlformats.org/officeDocument/2006/relationships/tags" Target="../tags/tag374.xml"/><Relationship Id="rId34" Type="http://schemas.openxmlformats.org/officeDocument/2006/relationships/tags" Target="../tags/tag387.xml"/><Relationship Id="rId42" Type="http://schemas.openxmlformats.org/officeDocument/2006/relationships/tags" Target="../tags/tag395.xml"/><Relationship Id="rId7" Type="http://schemas.openxmlformats.org/officeDocument/2006/relationships/tags" Target="../tags/tag360.xml"/><Relationship Id="rId2" Type="http://schemas.openxmlformats.org/officeDocument/2006/relationships/tags" Target="../tags/tag355.xml"/><Relationship Id="rId16" Type="http://schemas.openxmlformats.org/officeDocument/2006/relationships/tags" Target="../tags/tag369.xml"/><Relationship Id="rId29" Type="http://schemas.openxmlformats.org/officeDocument/2006/relationships/tags" Target="../tags/tag382.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tags" Target="../tags/tag364.xml"/><Relationship Id="rId24" Type="http://schemas.openxmlformats.org/officeDocument/2006/relationships/tags" Target="../tags/tag377.xml"/><Relationship Id="rId32" Type="http://schemas.openxmlformats.org/officeDocument/2006/relationships/tags" Target="../tags/tag385.xml"/><Relationship Id="rId37" Type="http://schemas.openxmlformats.org/officeDocument/2006/relationships/tags" Target="../tags/tag390.xml"/><Relationship Id="rId40" Type="http://schemas.openxmlformats.org/officeDocument/2006/relationships/tags" Target="../tags/tag393.xml"/><Relationship Id="rId45" Type="http://schemas.openxmlformats.org/officeDocument/2006/relationships/slideLayout" Target="../slideLayouts/slideLayout21.xml"/><Relationship Id="rId5" Type="http://schemas.openxmlformats.org/officeDocument/2006/relationships/tags" Target="../tags/tag358.xml"/><Relationship Id="rId15" Type="http://schemas.openxmlformats.org/officeDocument/2006/relationships/tags" Target="../tags/tag368.xml"/><Relationship Id="rId23" Type="http://schemas.openxmlformats.org/officeDocument/2006/relationships/tags" Target="../tags/tag376.xml"/><Relationship Id="rId28" Type="http://schemas.openxmlformats.org/officeDocument/2006/relationships/tags" Target="../tags/tag381.xml"/><Relationship Id="rId36" Type="http://schemas.openxmlformats.org/officeDocument/2006/relationships/tags" Target="../tags/tag389.xml"/><Relationship Id="rId10" Type="http://schemas.openxmlformats.org/officeDocument/2006/relationships/tags" Target="../tags/tag363.xml"/><Relationship Id="rId19" Type="http://schemas.openxmlformats.org/officeDocument/2006/relationships/tags" Target="../tags/tag372.xml"/><Relationship Id="rId31" Type="http://schemas.openxmlformats.org/officeDocument/2006/relationships/tags" Target="../tags/tag384.xml"/><Relationship Id="rId44" Type="http://schemas.openxmlformats.org/officeDocument/2006/relationships/tags" Target="../tags/tag397.xml"/><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tags" Target="../tags/tag367.xml"/><Relationship Id="rId22" Type="http://schemas.openxmlformats.org/officeDocument/2006/relationships/tags" Target="../tags/tag375.xml"/><Relationship Id="rId27" Type="http://schemas.openxmlformats.org/officeDocument/2006/relationships/tags" Target="../tags/tag380.xml"/><Relationship Id="rId30" Type="http://schemas.openxmlformats.org/officeDocument/2006/relationships/tags" Target="../tags/tag383.xml"/><Relationship Id="rId35" Type="http://schemas.openxmlformats.org/officeDocument/2006/relationships/tags" Target="../tags/tag388.xml"/><Relationship Id="rId43" Type="http://schemas.openxmlformats.org/officeDocument/2006/relationships/tags" Target="../tags/tag396.xml"/><Relationship Id="rId8" Type="http://schemas.openxmlformats.org/officeDocument/2006/relationships/tags" Target="../tags/tag361.xml"/><Relationship Id="rId3" Type="http://schemas.openxmlformats.org/officeDocument/2006/relationships/tags" Target="../tags/tag356.xml"/><Relationship Id="rId12" Type="http://schemas.openxmlformats.org/officeDocument/2006/relationships/tags" Target="../tags/tag365.xml"/><Relationship Id="rId17" Type="http://schemas.openxmlformats.org/officeDocument/2006/relationships/tags" Target="../tags/tag370.xml"/><Relationship Id="rId25" Type="http://schemas.openxmlformats.org/officeDocument/2006/relationships/tags" Target="../tags/tag378.xml"/><Relationship Id="rId33" Type="http://schemas.openxmlformats.org/officeDocument/2006/relationships/tags" Target="../tags/tag386.xml"/><Relationship Id="rId38" Type="http://schemas.openxmlformats.org/officeDocument/2006/relationships/tags" Target="../tags/tag391.xml"/><Relationship Id="rId46" Type="http://schemas.openxmlformats.org/officeDocument/2006/relationships/notesSlide" Target="../notesSlides/notesSlide14.xml"/><Relationship Id="rId20" Type="http://schemas.openxmlformats.org/officeDocument/2006/relationships/tags" Target="../tags/tag373.xml"/><Relationship Id="rId41" Type="http://schemas.openxmlformats.org/officeDocument/2006/relationships/tags" Target="../tags/tag3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9" Type="http://schemas.openxmlformats.org/officeDocument/2006/relationships/tags" Target="../tags/tag436.xml"/><Relationship Id="rId21" Type="http://schemas.openxmlformats.org/officeDocument/2006/relationships/tags" Target="../tags/tag418.xml"/><Relationship Id="rId34" Type="http://schemas.openxmlformats.org/officeDocument/2006/relationships/tags" Target="../tags/tag431.xml"/><Relationship Id="rId42" Type="http://schemas.openxmlformats.org/officeDocument/2006/relationships/tags" Target="../tags/tag439.xml"/><Relationship Id="rId7" Type="http://schemas.openxmlformats.org/officeDocument/2006/relationships/tags" Target="../tags/tag404.xml"/><Relationship Id="rId2" Type="http://schemas.openxmlformats.org/officeDocument/2006/relationships/tags" Target="../tags/tag399.xml"/><Relationship Id="rId16" Type="http://schemas.openxmlformats.org/officeDocument/2006/relationships/tags" Target="../tags/tag413.xml"/><Relationship Id="rId29" Type="http://schemas.openxmlformats.org/officeDocument/2006/relationships/tags" Target="../tags/tag426.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tags" Target="../tags/tag429.xml"/><Relationship Id="rId37" Type="http://schemas.openxmlformats.org/officeDocument/2006/relationships/tags" Target="../tags/tag434.xml"/><Relationship Id="rId40" Type="http://schemas.openxmlformats.org/officeDocument/2006/relationships/tags" Target="../tags/tag437.xml"/><Relationship Id="rId45" Type="http://schemas.openxmlformats.org/officeDocument/2006/relationships/slideLayout" Target="../slideLayouts/slideLayout21.xml"/><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tags" Target="../tags/tag425.xml"/><Relationship Id="rId36" Type="http://schemas.openxmlformats.org/officeDocument/2006/relationships/tags" Target="../tags/tag433.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tags" Target="../tags/tag428.xml"/><Relationship Id="rId44" Type="http://schemas.openxmlformats.org/officeDocument/2006/relationships/tags" Target="../tags/tag441.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tags" Target="../tags/tag427.xml"/><Relationship Id="rId35" Type="http://schemas.openxmlformats.org/officeDocument/2006/relationships/tags" Target="../tags/tag432.xml"/><Relationship Id="rId43" Type="http://schemas.openxmlformats.org/officeDocument/2006/relationships/tags" Target="../tags/tag440.xml"/><Relationship Id="rId8" Type="http://schemas.openxmlformats.org/officeDocument/2006/relationships/tags" Target="../tags/tag405.xml"/><Relationship Id="rId3" Type="http://schemas.openxmlformats.org/officeDocument/2006/relationships/tags" Target="../tags/tag400.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tags" Target="../tags/tag430.xml"/><Relationship Id="rId38" Type="http://schemas.openxmlformats.org/officeDocument/2006/relationships/tags" Target="../tags/tag435.xml"/><Relationship Id="rId46" Type="http://schemas.openxmlformats.org/officeDocument/2006/relationships/notesSlide" Target="../notesSlides/notesSlide16.xml"/><Relationship Id="rId20" Type="http://schemas.openxmlformats.org/officeDocument/2006/relationships/tags" Target="../tags/tag417.xml"/><Relationship Id="rId41" Type="http://schemas.openxmlformats.org/officeDocument/2006/relationships/tags" Target="../tags/tag4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3" Type="http://schemas.openxmlformats.org/officeDocument/2006/relationships/tags" Target="../tags/tag454.xml"/><Relationship Id="rId18" Type="http://schemas.openxmlformats.org/officeDocument/2006/relationships/tags" Target="../tags/tag459.xml"/><Relationship Id="rId26" Type="http://schemas.openxmlformats.org/officeDocument/2006/relationships/tags" Target="../tags/tag467.xml"/><Relationship Id="rId39" Type="http://schemas.openxmlformats.org/officeDocument/2006/relationships/tags" Target="../tags/tag480.xml"/><Relationship Id="rId21" Type="http://schemas.openxmlformats.org/officeDocument/2006/relationships/tags" Target="../tags/tag462.xml"/><Relationship Id="rId34" Type="http://schemas.openxmlformats.org/officeDocument/2006/relationships/tags" Target="../tags/tag475.xml"/><Relationship Id="rId42" Type="http://schemas.openxmlformats.org/officeDocument/2006/relationships/tags" Target="../tags/tag483.xml"/><Relationship Id="rId47" Type="http://schemas.openxmlformats.org/officeDocument/2006/relationships/image" Target="../media/image10.png"/><Relationship Id="rId7" Type="http://schemas.openxmlformats.org/officeDocument/2006/relationships/tags" Target="../tags/tag448.xml"/><Relationship Id="rId2" Type="http://schemas.openxmlformats.org/officeDocument/2006/relationships/tags" Target="../tags/tag443.xml"/><Relationship Id="rId16" Type="http://schemas.openxmlformats.org/officeDocument/2006/relationships/tags" Target="../tags/tag457.xml"/><Relationship Id="rId29" Type="http://schemas.openxmlformats.org/officeDocument/2006/relationships/tags" Target="../tags/tag470.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tags" Target="../tags/tag452.xml"/><Relationship Id="rId24" Type="http://schemas.openxmlformats.org/officeDocument/2006/relationships/tags" Target="../tags/tag465.xml"/><Relationship Id="rId32" Type="http://schemas.openxmlformats.org/officeDocument/2006/relationships/tags" Target="../tags/tag473.xml"/><Relationship Id="rId37" Type="http://schemas.openxmlformats.org/officeDocument/2006/relationships/tags" Target="../tags/tag478.xml"/><Relationship Id="rId40" Type="http://schemas.openxmlformats.org/officeDocument/2006/relationships/tags" Target="../tags/tag481.xml"/><Relationship Id="rId45" Type="http://schemas.openxmlformats.org/officeDocument/2006/relationships/slideLayout" Target="../slideLayouts/slideLayout21.xml"/><Relationship Id="rId5" Type="http://schemas.openxmlformats.org/officeDocument/2006/relationships/tags" Target="../tags/tag446.xml"/><Relationship Id="rId15" Type="http://schemas.openxmlformats.org/officeDocument/2006/relationships/tags" Target="../tags/tag456.xml"/><Relationship Id="rId23" Type="http://schemas.openxmlformats.org/officeDocument/2006/relationships/tags" Target="../tags/tag464.xml"/><Relationship Id="rId28" Type="http://schemas.openxmlformats.org/officeDocument/2006/relationships/tags" Target="../tags/tag469.xml"/><Relationship Id="rId36" Type="http://schemas.openxmlformats.org/officeDocument/2006/relationships/tags" Target="../tags/tag477.xml"/><Relationship Id="rId10" Type="http://schemas.openxmlformats.org/officeDocument/2006/relationships/tags" Target="../tags/tag451.xml"/><Relationship Id="rId19" Type="http://schemas.openxmlformats.org/officeDocument/2006/relationships/tags" Target="../tags/tag460.xml"/><Relationship Id="rId31" Type="http://schemas.openxmlformats.org/officeDocument/2006/relationships/tags" Target="../tags/tag472.xml"/><Relationship Id="rId44" Type="http://schemas.openxmlformats.org/officeDocument/2006/relationships/tags" Target="../tags/tag485.xml"/><Relationship Id="rId4" Type="http://schemas.openxmlformats.org/officeDocument/2006/relationships/tags" Target="../tags/tag445.xml"/><Relationship Id="rId9" Type="http://schemas.openxmlformats.org/officeDocument/2006/relationships/tags" Target="../tags/tag450.xml"/><Relationship Id="rId14" Type="http://schemas.openxmlformats.org/officeDocument/2006/relationships/tags" Target="../tags/tag455.xml"/><Relationship Id="rId22" Type="http://schemas.openxmlformats.org/officeDocument/2006/relationships/tags" Target="../tags/tag463.xml"/><Relationship Id="rId27" Type="http://schemas.openxmlformats.org/officeDocument/2006/relationships/tags" Target="../tags/tag468.xml"/><Relationship Id="rId30" Type="http://schemas.openxmlformats.org/officeDocument/2006/relationships/tags" Target="../tags/tag471.xml"/><Relationship Id="rId35" Type="http://schemas.openxmlformats.org/officeDocument/2006/relationships/tags" Target="../tags/tag476.xml"/><Relationship Id="rId43" Type="http://schemas.openxmlformats.org/officeDocument/2006/relationships/tags" Target="../tags/tag484.xml"/><Relationship Id="rId8" Type="http://schemas.openxmlformats.org/officeDocument/2006/relationships/tags" Target="../tags/tag449.xml"/><Relationship Id="rId3" Type="http://schemas.openxmlformats.org/officeDocument/2006/relationships/tags" Target="../tags/tag444.xml"/><Relationship Id="rId12" Type="http://schemas.openxmlformats.org/officeDocument/2006/relationships/tags" Target="../tags/tag453.xml"/><Relationship Id="rId17" Type="http://schemas.openxmlformats.org/officeDocument/2006/relationships/tags" Target="../tags/tag458.xml"/><Relationship Id="rId25" Type="http://schemas.openxmlformats.org/officeDocument/2006/relationships/tags" Target="../tags/tag466.xml"/><Relationship Id="rId33" Type="http://schemas.openxmlformats.org/officeDocument/2006/relationships/tags" Target="../tags/tag474.xml"/><Relationship Id="rId38" Type="http://schemas.openxmlformats.org/officeDocument/2006/relationships/tags" Target="../tags/tag479.xml"/><Relationship Id="rId46" Type="http://schemas.openxmlformats.org/officeDocument/2006/relationships/notesSlide" Target="../notesSlides/notesSlide18.xml"/><Relationship Id="rId20" Type="http://schemas.openxmlformats.org/officeDocument/2006/relationships/tags" Target="../tags/tag461.xml"/><Relationship Id="rId41" Type="http://schemas.openxmlformats.org/officeDocument/2006/relationships/tags" Target="../tags/tag482.xml"/></Relationships>
</file>

<file path=ppt/slides/_rels/slide19.xml.rels><?xml version="1.0" encoding="UTF-8" standalone="yes"?>
<Relationships xmlns="http://schemas.openxmlformats.org/package/2006/relationships"><Relationship Id="rId13" Type="http://schemas.openxmlformats.org/officeDocument/2006/relationships/tags" Target="../tags/tag498.xml"/><Relationship Id="rId18" Type="http://schemas.openxmlformats.org/officeDocument/2006/relationships/tags" Target="../tags/tag503.xml"/><Relationship Id="rId26" Type="http://schemas.openxmlformats.org/officeDocument/2006/relationships/tags" Target="../tags/tag511.xml"/><Relationship Id="rId39" Type="http://schemas.openxmlformats.org/officeDocument/2006/relationships/tags" Target="../tags/tag524.xml"/><Relationship Id="rId21" Type="http://schemas.openxmlformats.org/officeDocument/2006/relationships/tags" Target="../tags/tag506.xml"/><Relationship Id="rId34" Type="http://schemas.openxmlformats.org/officeDocument/2006/relationships/tags" Target="../tags/tag519.xml"/><Relationship Id="rId42" Type="http://schemas.openxmlformats.org/officeDocument/2006/relationships/tags" Target="../tags/tag527.xml"/><Relationship Id="rId47" Type="http://schemas.openxmlformats.org/officeDocument/2006/relationships/image" Target="../media/image10.png"/><Relationship Id="rId7" Type="http://schemas.openxmlformats.org/officeDocument/2006/relationships/tags" Target="../tags/tag492.xml"/><Relationship Id="rId2" Type="http://schemas.openxmlformats.org/officeDocument/2006/relationships/tags" Target="../tags/tag487.xml"/><Relationship Id="rId16" Type="http://schemas.openxmlformats.org/officeDocument/2006/relationships/tags" Target="../tags/tag501.xml"/><Relationship Id="rId29" Type="http://schemas.openxmlformats.org/officeDocument/2006/relationships/tags" Target="../tags/tag514.xml"/><Relationship Id="rId1" Type="http://schemas.openxmlformats.org/officeDocument/2006/relationships/tags" Target="../tags/tag486.xml"/><Relationship Id="rId6" Type="http://schemas.openxmlformats.org/officeDocument/2006/relationships/tags" Target="../tags/tag491.xml"/><Relationship Id="rId11" Type="http://schemas.openxmlformats.org/officeDocument/2006/relationships/tags" Target="../tags/tag496.xml"/><Relationship Id="rId24" Type="http://schemas.openxmlformats.org/officeDocument/2006/relationships/tags" Target="../tags/tag509.xml"/><Relationship Id="rId32" Type="http://schemas.openxmlformats.org/officeDocument/2006/relationships/tags" Target="../tags/tag517.xml"/><Relationship Id="rId37" Type="http://schemas.openxmlformats.org/officeDocument/2006/relationships/tags" Target="../tags/tag522.xml"/><Relationship Id="rId40" Type="http://schemas.openxmlformats.org/officeDocument/2006/relationships/tags" Target="../tags/tag525.xml"/><Relationship Id="rId45" Type="http://schemas.openxmlformats.org/officeDocument/2006/relationships/slideLayout" Target="../slideLayouts/slideLayout21.xml"/><Relationship Id="rId5" Type="http://schemas.openxmlformats.org/officeDocument/2006/relationships/tags" Target="../tags/tag490.xml"/><Relationship Id="rId15" Type="http://schemas.openxmlformats.org/officeDocument/2006/relationships/tags" Target="../tags/tag500.xml"/><Relationship Id="rId23" Type="http://schemas.openxmlformats.org/officeDocument/2006/relationships/tags" Target="../tags/tag508.xml"/><Relationship Id="rId28" Type="http://schemas.openxmlformats.org/officeDocument/2006/relationships/tags" Target="../tags/tag513.xml"/><Relationship Id="rId36" Type="http://schemas.openxmlformats.org/officeDocument/2006/relationships/tags" Target="../tags/tag521.xml"/><Relationship Id="rId10" Type="http://schemas.openxmlformats.org/officeDocument/2006/relationships/tags" Target="../tags/tag495.xml"/><Relationship Id="rId19" Type="http://schemas.openxmlformats.org/officeDocument/2006/relationships/tags" Target="../tags/tag504.xml"/><Relationship Id="rId31" Type="http://schemas.openxmlformats.org/officeDocument/2006/relationships/tags" Target="../tags/tag516.xml"/><Relationship Id="rId44" Type="http://schemas.openxmlformats.org/officeDocument/2006/relationships/tags" Target="../tags/tag529.xml"/><Relationship Id="rId4" Type="http://schemas.openxmlformats.org/officeDocument/2006/relationships/tags" Target="../tags/tag489.xml"/><Relationship Id="rId9" Type="http://schemas.openxmlformats.org/officeDocument/2006/relationships/tags" Target="../tags/tag494.xml"/><Relationship Id="rId14" Type="http://schemas.openxmlformats.org/officeDocument/2006/relationships/tags" Target="../tags/tag499.xml"/><Relationship Id="rId22" Type="http://schemas.openxmlformats.org/officeDocument/2006/relationships/tags" Target="../tags/tag507.xml"/><Relationship Id="rId27" Type="http://schemas.openxmlformats.org/officeDocument/2006/relationships/tags" Target="../tags/tag512.xml"/><Relationship Id="rId30" Type="http://schemas.openxmlformats.org/officeDocument/2006/relationships/tags" Target="../tags/tag515.xml"/><Relationship Id="rId35" Type="http://schemas.openxmlformats.org/officeDocument/2006/relationships/tags" Target="../tags/tag520.xml"/><Relationship Id="rId43" Type="http://schemas.openxmlformats.org/officeDocument/2006/relationships/tags" Target="../tags/tag528.xml"/><Relationship Id="rId8" Type="http://schemas.openxmlformats.org/officeDocument/2006/relationships/tags" Target="../tags/tag493.xml"/><Relationship Id="rId3" Type="http://schemas.openxmlformats.org/officeDocument/2006/relationships/tags" Target="../tags/tag488.xml"/><Relationship Id="rId12" Type="http://schemas.openxmlformats.org/officeDocument/2006/relationships/tags" Target="../tags/tag497.xml"/><Relationship Id="rId17" Type="http://schemas.openxmlformats.org/officeDocument/2006/relationships/tags" Target="../tags/tag502.xml"/><Relationship Id="rId25" Type="http://schemas.openxmlformats.org/officeDocument/2006/relationships/tags" Target="../tags/tag510.xml"/><Relationship Id="rId33" Type="http://schemas.openxmlformats.org/officeDocument/2006/relationships/tags" Target="../tags/tag518.xml"/><Relationship Id="rId38" Type="http://schemas.openxmlformats.org/officeDocument/2006/relationships/tags" Target="../tags/tag523.xml"/><Relationship Id="rId46" Type="http://schemas.openxmlformats.org/officeDocument/2006/relationships/notesSlide" Target="../notesSlides/notesSlide19.xml"/><Relationship Id="rId20" Type="http://schemas.openxmlformats.org/officeDocument/2006/relationships/tags" Target="../tags/tag505.xml"/><Relationship Id="rId41" Type="http://schemas.openxmlformats.org/officeDocument/2006/relationships/tags" Target="../tags/tag5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3" Type="http://schemas.openxmlformats.org/officeDocument/2006/relationships/tags" Target="../tags/tag542.xml"/><Relationship Id="rId18" Type="http://schemas.openxmlformats.org/officeDocument/2006/relationships/tags" Target="../tags/tag547.xml"/><Relationship Id="rId26" Type="http://schemas.openxmlformats.org/officeDocument/2006/relationships/tags" Target="../tags/tag555.xml"/><Relationship Id="rId39" Type="http://schemas.openxmlformats.org/officeDocument/2006/relationships/tags" Target="../tags/tag568.xml"/><Relationship Id="rId21" Type="http://schemas.openxmlformats.org/officeDocument/2006/relationships/tags" Target="../tags/tag550.xml"/><Relationship Id="rId34" Type="http://schemas.openxmlformats.org/officeDocument/2006/relationships/tags" Target="../tags/tag563.xml"/><Relationship Id="rId42" Type="http://schemas.openxmlformats.org/officeDocument/2006/relationships/tags" Target="../tags/tag571.xml"/><Relationship Id="rId47" Type="http://schemas.openxmlformats.org/officeDocument/2006/relationships/image" Target="../media/image11.png"/><Relationship Id="rId7" Type="http://schemas.openxmlformats.org/officeDocument/2006/relationships/tags" Target="../tags/tag536.xml"/><Relationship Id="rId2" Type="http://schemas.openxmlformats.org/officeDocument/2006/relationships/tags" Target="../tags/tag531.xml"/><Relationship Id="rId16" Type="http://schemas.openxmlformats.org/officeDocument/2006/relationships/tags" Target="../tags/tag545.xml"/><Relationship Id="rId29" Type="http://schemas.openxmlformats.org/officeDocument/2006/relationships/tags" Target="../tags/tag558.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24" Type="http://schemas.openxmlformats.org/officeDocument/2006/relationships/tags" Target="../tags/tag553.xml"/><Relationship Id="rId32" Type="http://schemas.openxmlformats.org/officeDocument/2006/relationships/tags" Target="../tags/tag561.xml"/><Relationship Id="rId37" Type="http://schemas.openxmlformats.org/officeDocument/2006/relationships/tags" Target="../tags/tag566.xml"/><Relationship Id="rId40" Type="http://schemas.openxmlformats.org/officeDocument/2006/relationships/tags" Target="../tags/tag569.xml"/><Relationship Id="rId45" Type="http://schemas.openxmlformats.org/officeDocument/2006/relationships/slideLayout" Target="../slideLayouts/slideLayout21.xml"/><Relationship Id="rId5" Type="http://schemas.openxmlformats.org/officeDocument/2006/relationships/tags" Target="../tags/tag534.xml"/><Relationship Id="rId15" Type="http://schemas.openxmlformats.org/officeDocument/2006/relationships/tags" Target="../tags/tag544.xml"/><Relationship Id="rId23" Type="http://schemas.openxmlformats.org/officeDocument/2006/relationships/tags" Target="../tags/tag552.xml"/><Relationship Id="rId28" Type="http://schemas.openxmlformats.org/officeDocument/2006/relationships/tags" Target="../tags/tag557.xml"/><Relationship Id="rId36" Type="http://schemas.openxmlformats.org/officeDocument/2006/relationships/tags" Target="../tags/tag565.xml"/><Relationship Id="rId10" Type="http://schemas.openxmlformats.org/officeDocument/2006/relationships/tags" Target="../tags/tag539.xml"/><Relationship Id="rId19" Type="http://schemas.openxmlformats.org/officeDocument/2006/relationships/tags" Target="../tags/tag548.xml"/><Relationship Id="rId31" Type="http://schemas.openxmlformats.org/officeDocument/2006/relationships/tags" Target="../tags/tag560.xml"/><Relationship Id="rId44" Type="http://schemas.openxmlformats.org/officeDocument/2006/relationships/tags" Target="../tags/tag573.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 Id="rId22" Type="http://schemas.openxmlformats.org/officeDocument/2006/relationships/tags" Target="../tags/tag551.xml"/><Relationship Id="rId27" Type="http://schemas.openxmlformats.org/officeDocument/2006/relationships/tags" Target="../tags/tag556.xml"/><Relationship Id="rId30" Type="http://schemas.openxmlformats.org/officeDocument/2006/relationships/tags" Target="../tags/tag559.xml"/><Relationship Id="rId35" Type="http://schemas.openxmlformats.org/officeDocument/2006/relationships/tags" Target="../tags/tag564.xml"/><Relationship Id="rId43" Type="http://schemas.openxmlformats.org/officeDocument/2006/relationships/tags" Target="../tags/tag572.xml"/><Relationship Id="rId8" Type="http://schemas.openxmlformats.org/officeDocument/2006/relationships/tags" Target="../tags/tag537.xml"/><Relationship Id="rId3" Type="http://schemas.openxmlformats.org/officeDocument/2006/relationships/tags" Target="../tags/tag532.xml"/><Relationship Id="rId12" Type="http://schemas.openxmlformats.org/officeDocument/2006/relationships/tags" Target="../tags/tag541.xml"/><Relationship Id="rId17" Type="http://schemas.openxmlformats.org/officeDocument/2006/relationships/tags" Target="../tags/tag546.xml"/><Relationship Id="rId25" Type="http://schemas.openxmlformats.org/officeDocument/2006/relationships/tags" Target="../tags/tag554.xml"/><Relationship Id="rId33" Type="http://schemas.openxmlformats.org/officeDocument/2006/relationships/tags" Target="../tags/tag562.xml"/><Relationship Id="rId38" Type="http://schemas.openxmlformats.org/officeDocument/2006/relationships/tags" Target="../tags/tag567.xml"/><Relationship Id="rId46" Type="http://schemas.openxmlformats.org/officeDocument/2006/relationships/notesSlide" Target="../notesSlides/notesSlide20.xml"/><Relationship Id="rId20" Type="http://schemas.openxmlformats.org/officeDocument/2006/relationships/tags" Target="../tags/tag549.xml"/><Relationship Id="rId41" Type="http://schemas.openxmlformats.org/officeDocument/2006/relationships/tags" Target="../tags/tag570.xml"/></Relationships>
</file>

<file path=ppt/slides/_rels/slide21.xml.rels><?xml version="1.0" encoding="UTF-8" standalone="yes"?>
<Relationships xmlns="http://schemas.openxmlformats.org/package/2006/relationships"><Relationship Id="rId13" Type="http://schemas.openxmlformats.org/officeDocument/2006/relationships/tags" Target="../tags/tag586.xml"/><Relationship Id="rId18" Type="http://schemas.openxmlformats.org/officeDocument/2006/relationships/tags" Target="../tags/tag591.xml"/><Relationship Id="rId26" Type="http://schemas.openxmlformats.org/officeDocument/2006/relationships/tags" Target="../tags/tag599.xml"/><Relationship Id="rId39" Type="http://schemas.openxmlformats.org/officeDocument/2006/relationships/tags" Target="../tags/tag612.xml"/><Relationship Id="rId21" Type="http://schemas.openxmlformats.org/officeDocument/2006/relationships/tags" Target="../tags/tag594.xml"/><Relationship Id="rId34" Type="http://schemas.openxmlformats.org/officeDocument/2006/relationships/tags" Target="../tags/tag607.xml"/><Relationship Id="rId42" Type="http://schemas.openxmlformats.org/officeDocument/2006/relationships/tags" Target="../tags/tag615.xml"/><Relationship Id="rId47" Type="http://schemas.openxmlformats.org/officeDocument/2006/relationships/image" Target="../media/image12.png"/><Relationship Id="rId7" Type="http://schemas.openxmlformats.org/officeDocument/2006/relationships/tags" Target="../tags/tag580.xml"/><Relationship Id="rId2" Type="http://schemas.openxmlformats.org/officeDocument/2006/relationships/tags" Target="../tags/tag575.xml"/><Relationship Id="rId16" Type="http://schemas.openxmlformats.org/officeDocument/2006/relationships/tags" Target="../tags/tag589.xml"/><Relationship Id="rId29" Type="http://schemas.openxmlformats.org/officeDocument/2006/relationships/tags" Target="../tags/tag602.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tags" Target="../tags/tag584.xml"/><Relationship Id="rId24" Type="http://schemas.openxmlformats.org/officeDocument/2006/relationships/tags" Target="../tags/tag597.xml"/><Relationship Id="rId32" Type="http://schemas.openxmlformats.org/officeDocument/2006/relationships/tags" Target="../tags/tag605.xml"/><Relationship Id="rId37" Type="http://schemas.openxmlformats.org/officeDocument/2006/relationships/tags" Target="../tags/tag610.xml"/><Relationship Id="rId40" Type="http://schemas.openxmlformats.org/officeDocument/2006/relationships/tags" Target="../tags/tag613.xml"/><Relationship Id="rId45" Type="http://schemas.openxmlformats.org/officeDocument/2006/relationships/slideLayout" Target="../slideLayouts/slideLayout21.xml"/><Relationship Id="rId5" Type="http://schemas.openxmlformats.org/officeDocument/2006/relationships/tags" Target="../tags/tag578.xml"/><Relationship Id="rId15" Type="http://schemas.openxmlformats.org/officeDocument/2006/relationships/tags" Target="../tags/tag588.xml"/><Relationship Id="rId23" Type="http://schemas.openxmlformats.org/officeDocument/2006/relationships/tags" Target="../tags/tag596.xml"/><Relationship Id="rId28" Type="http://schemas.openxmlformats.org/officeDocument/2006/relationships/tags" Target="../tags/tag601.xml"/><Relationship Id="rId36" Type="http://schemas.openxmlformats.org/officeDocument/2006/relationships/tags" Target="../tags/tag609.xml"/><Relationship Id="rId10" Type="http://schemas.openxmlformats.org/officeDocument/2006/relationships/tags" Target="../tags/tag583.xml"/><Relationship Id="rId19" Type="http://schemas.openxmlformats.org/officeDocument/2006/relationships/tags" Target="../tags/tag592.xml"/><Relationship Id="rId31" Type="http://schemas.openxmlformats.org/officeDocument/2006/relationships/tags" Target="../tags/tag604.xml"/><Relationship Id="rId44" Type="http://schemas.openxmlformats.org/officeDocument/2006/relationships/tags" Target="../tags/tag617.xml"/><Relationship Id="rId4" Type="http://schemas.openxmlformats.org/officeDocument/2006/relationships/tags" Target="../tags/tag577.xml"/><Relationship Id="rId9" Type="http://schemas.openxmlformats.org/officeDocument/2006/relationships/tags" Target="../tags/tag582.xml"/><Relationship Id="rId14" Type="http://schemas.openxmlformats.org/officeDocument/2006/relationships/tags" Target="../tags/tag587.xml"/><Relationship Id="rId22" Type="http://schemas.openxmlformats.org/officeDocument/2006/relationships/tags" Target="../tags/tag595.xml"/><Relationship Id="rId27" Type="http://schemas.openxmlformats.org/officeDocument/2006/relationships/tags" Target="../tags/tag600.xml"/><Relationship Id="rId30" Type="http://schemas.openxmlformats.org/officeDocument/2006/relationships/tags" Target="../tags/tag603.xml"/><Relationship Id="rId35" Type="http://schemas.openxmlformats.org/officeDocument/2006/relationships/tags" Target="../tags/tag608.xml"/><Relationship Id="rId43" Type="http://schemas.openxmlformats.org/officeDocument/2006/relationships/tags" Target="../tags/tag616.xml"/><Relationship Id="rId8" Type="http://schemas.openxmlformats.org/officeDocument/2006/relationships/tags" Target="../tags/tag581.xml"/><Relationship Id="rId3" Type="http://schemas.openxmlformats.org/officeDocument/2006/relationships/tags" Target="../tags/tag576.xml"/><Relationship Id="rId12" Type="http://schemas.openxmlformats.org/officeDocument/2006/relationships/tags" Target="../tags/tag585.xml"/><Relationship Id="rId17" Type="http://schemas.openxmlformats.org/officeDocument/2006/relationships/tags" Target="../tags/tag590.xml"/><Relationship Id="rId25" Type="http://schemas.openxmlformats.org/officeDocument/2006/relationships/tags" Target="../tags/tag598.xml"/><Relationship Id="rId33" Type="http://schemas.openxmlformats.org/officeDocument/2006/relationships/tags" Target="../tags/tag606.xml"/><Relationship Id="rId38" Type="http://schemas.openxmlformats.org/officeDocument/2006/relationships/tags" Target="../tags/tag611.xml"/><Relationship Id="rId46" Type="http://schemas.openxmlformats.org/officeDocument/2006/relationships/notesSlide" Target="../notesSlides/notesSlide21.xml"/><Relationship Id="rId20" Type="http://schemas.openxmlformats.org/officeDocument/2006/relationships/tags" Target="../tags/tag593.xml"/><Relationship Id="rId41" Type="http://schemas.openxmlformats.org/officeDocument/2006/relationships/tags" Target="../tags/tag614.xml"/></Relationships>
</file>

<file path=ppt/slides/_rels/slide22.xml.rels><?xml version="1.0" encoding="UTF-8" standalone="yes"?>
<Relationships xmlns="http://schemas.openxmlformats.org/package/2006/relationships"><Relationship Id="rId13" Type="http://schemas.openxmlformats.org/officeDocument/2006/relationships/tags" Target="../tags/tag630.xml"/><Relationship Id="rId18" Type="http://schemas.openxmlformats.org/officeDocument/2006/relationships/tags" Target="../tags/tag635.xml"/><Relationship Id="rId26" Type="http://schemas.openxmlformats.org/officeDocument/2006/relationships/tags" Target="../tags/tag643.xml"/><Relationship Id="rId39" Type="http://schemas.openxmlformats.org/officeDocument/2006/relationships/tags" Target="../tags/tag656.xml"/><Relationship Id="rId21" Type="http://schemas.openxmlformats.org/officeDocument/2006/relationships/tags" Target="../tags/tag638.xml"/><Relationship Id="rId34" Type="http://schemas.openxmlformats.org/officeDocument/2006/relationships/tags" Target="../tags/tag651.xml"/><Relationship Id="rId42" Type="http://schemas.openxmlformats.org/officeDocument/2006/relationships/tags" Target="../tags/tag659.xml"/><Relationship Id="rId47" Type="http://schemas.openxmlformats.org/officeDocument/2006/relationships/image" Target="../media/image13.png"/><Relationship Id="rId7" Type="http://schemas.openxmlformats.org/officeDocument/2006/relationships/tags" Target="../tags/tag624.xml"/><Relationship Id="rId2" Type="http://schemas.openxmlformats.org/officeDocument/2006/relationships/tags" Target="../tags/tag619.xml"/><Relationship Id="rId16" Type="http://schemas.openxmlformats.org/officeDocument/2006/relationships/tags" Target="../tags/tag633.xml"/><Relationship Id="rId29" Type="http://schemas.openxmlformats.org/officeDocument/2006/relationships/tags" Target="../tags/tag646.xml"/><Relationship Id="rId1" Type="http://schemas.openxmlformats.org/officeDocument/2006/relationships/tags" Target="../tags/tag618.xml"/><Relationship Id="rId6" Type="http://schemas.openxmlformats.org/officeDocument/2006/relationships/tags" Target="../tags/tag623.xml"/><Relationship Id="rId11" Type="http://schemas.openxmlformats.org/officeDocument/2006/relationships/tags" Target="../tags/tag628.xml"/><Relationship Id="rId24" Type="http://schemas.openxmlformats.org/officeDocument/2006/relationships/tags" Target="../tags/tag641.xml"/><Relationship Id="rId32" Type="http://schemas.openxmlformats.org/officeDocument/2006/relationships/tags" Target="../tags/tag649.xml"/><Relationship Id="rId37" Type="http://schemas.openxmlformats.org/officeDocument/2006/relationships/tags" Target="../tags/tag654.xml"/><Relationship Id="rId40" Type="http://schemas.openxmlformats.org/officeDocument/2006/relationships/tags" Target="../tags/tag657.xml"/><Relationship Id="rId45" Type="http://schemas.openxmlformats.org/officeDocument/2006/relationships/slideLayout" Target="../slideLayouts/slideLayout21.xml"/><Relationship Id="rId5" Type="http://schemas.openxmlformats.org/officeDocument/2006/relationships/tags" Target="../tags/tag622.xml"/><Relationship Id="rId15" Type="http://schemas.openxmlformats.org/officeDocument/2006/relationships/tags" Target="../tags/tag632.xml"/><Relationship Id="rId23" Type="http://schemas.openxmlformats.org/officeDocument/2006/relationships/tags" Target="../tags/tag640.xml"/><Relationship Id="rId28" Type="http://schemas.openxmlformats.org/officeDocument/2006/relationships/tags" Target="../tags/tag645.xml"/><Relationship Id="rId36" Type="http://schemas.openxmlformats.org/officeDocument/2006/relationships/tags" Target="../tags/tag653.xml"/><Relationship Id="rId10" Type="http://schemas.openxmlformats.org/officeDocument/2006/relationships/tags" Target="../tags/tag627.xml"/><Relationship Id="rId19" Type="http://schemas.openxmlformats.org/officeDocument/2006/relationships/tags" Target="../tags/tag636.xml"/><Relationship Id="rId31" Type="http://schemas.openxmlformats.org/officeDocument/2006/relationships/tags" Target="../tags/tag648.xml"/><Relationship Id="rId44" Type="http://schemas.openxmlformats.org/officeDocument/2006/relationships/tags" Target="../tags/tag661.xml"/><Relationship Id="rId4" Type="http://schemas.openxmlformats.org/officeDocument/2006/relationships/tags" Target="../tags/tag621.xml"/><Relationship Id="rId9" Type="http://schemas.openxmlformats.org/officeDocument/2006/relationships/tags" Target="../tags/tag626.xml"/><Relationship Id="rId14" Type="http://schemas.openxmlformats.org/officeDocument/2006/relationships/tags" Target="../tags/tag631.xml"/><Relationship Id="rId22" Type="http://schemas.openxmlformats.org/officeDocument/2006/relationships/tags" Target="../tags/tag639.xml"/><Relationship Id="rId27" Type="http://schemas.openxmlformats.org/officeDocument/2006/relationships/tags" Target="../tags/tag644.xml"/><Relationship Id="rId30" Type="http://schemas.openxmlformats.org/officeDocument/2006/relationships/tags" Target="../tags/tag647.xml"/><Relationship Id="rId35" Type="http://schemas.openxmlformats.org/officeDocument/2006/relationships/tags" Target="../tags/tag652.xml"/><Relationship Id="rId43" Type="http://schemas.openxmlformats.org/officeDocument/2006/relationships/tags" Target="../tags/tag660.xml"/><Relationship Id="rId8" Type="http://schemas.openxmlformats.org/officeDocument/2006/relationships/tags" Target="../tags/tag625.xml"/><Relationship Id="rId3" Type="http://schemas.openxmlformats.org/officeDocument/2006/relationships/tags" Target="../tags/tag620.xml"/><Relationship Id="rId12" Type="http://schemas.openxmlformats.org/officeDocument/2006/relationships/tags" Target="../tags/tag629.xml"/><Relationship Id="rId17" Type="http://schemas.openxmlformats.org/officeDocument/2006/relationships/tags" Target="../tags/tag634.xml"/><Relationship Id="rId25" Type="http://schemas.openxmlformats.org/officeDocument/2006/relationships/tags" Target="../tags/tag642.xml"/><Relationship Id="rId33" Type="http://schemas.openxmlformats.org/officeDocument/2006/relationships/tags" Target="../tags/tag650.xml"/><Relationship Id="rId38" Type="http://schemas.openxmlformats.org/officeDocument/2006/relationships/tags" Target="../tags/tag655.xml"/><Relationship Id="rId46" Type="http://schemas.openxmlformats.org/officeDocument/2006/relationships/notesSlide" Target="../notesSlides/notesSlide22.xml"/><Relationship Id="rId20" Type="http://schemas.openxmlformats.org/officeDocument/2006/relationships/tags" Target="../tags/tag637.xml"/><Relationship Id="rId41" Type="http://schemas.openxmlformats.org/officeDocument/2006/relationships/tags" Target="../tags/tag658.xml"/></Relationships>
</file>

<file path=ppt/slides/_rels/slide23.xml.rels><?xml version="1.0" encoding="UTF-8" standalone="yes"?>
<Relationships xmlns="http://schemas.openxmlformats.org/package/2006/relationships"><Relationship Id="rId13" Type="http://schemas.openxmlformats.org/officeDocument/2006/relationships/tags" Target="../tags/tag674.xml"/><Relationship Id="rId18" Type="http://schemas.openxmlformats.org/officeDocument/2006/relationships/tags" Target="../tags/tag679.xml"/><Relationship Id="rId26" Type="http://schemas.openxmlformats.org/officeDocument/2006/relationships/tags" Target="../tags/tag687.xml"/><Relationship Id="rId39" Type="http://schemas.openxmlformats.org/officeDocument/2006/relationships/tags" Target="../tags/tag700.xml"/><Relationship Id="rId21" Type="http://schemas.openxmlformats.org/officeDocument/2006/relationships/tags" Target="../tags/tag682.xml"/><Relationship Id="rId34" Type="http://schemas.openxmlformats.org/officeDocument/2006/relationships/tags" Target="../tags/tag695.xml"/><Relationship Id="rId42" Type="http://schemas.openxmlformats.org/officeDocument/2006/relationships/tags" Target="../tags/tag703.xml"/><Relationship Id="rId7" Type="http://schemas.openxmlformats.org/officeDocument/2006/relationships/tags" Target="../tags/tag668.xml"/><Relationship Id="rId2" Type="http://schemas.openxmlformats.org/officeDocument/2006/relationships/tags" Target="../tags/tag663.xml"/><Relationship Id="rId16" Type="http://schemas.openxmlformats.org/officeDocument/2006/relationships/tags" Target="../tags/tag677.xml"/><Relationship Id="rId29" Type="http://schemas.openxmlformats.org/officeDocument/2006/relationships/tags" Target="../tags/tag690.xml"/><Relationship Id="rId1" Type="http://schemas.openxmlformats.org/officeDocument/2006/relationships/tags" Target="../tags/tag662.xml"/><Relationship Id="rId6" Type="http://schemas.openxmlformats.org/officeDocument/2006/relationships/tags" Target="../tags/tag667.xml"/><Relationship Id="rId11" Type="http://schemas.openxmlformats.org/officeDocument/2006/relationships/tags" Target="../tags/tag672.xml"/><Relationship Id="rId24" Type="http://schemas.openxmlformats.org/officeDocument/2006/relationships/tags" Target="../tags/tag685.xml"/><Relationship Id="rId32" Type="http://schemas.openxmlformats.org/officeDocument/2006/relationships/tags" Target="../tags/tag693.xml"/><Relationship Id="rId37" Type="http://schemas.openxmlformats.org/officeDocument/2006/relationships/tags" Target="../tags/tag698.xml"/><Relationship Id="rId40" Type="http://schemas.openxmlformats.org/officeDocument/2006/relationships/tags" Target="../tags/tag701.xml"/><Relationship Id="rId45" Type="http://schemas.openxmlformats.org/officeDocument/2006/relationships/slideLayout" Target="../slideLayouts/slideLayout21.xml"/><Relationship Id="rId5" Type="http://schemas.openxmlformats.org/officeDocument/2006/relationships/tags" Target="../tags/tag666.xml"/><Relationship Id="rId15" Type="http://schemas.openxmlformats.org/officeDocument/2006/relationships/tags" Target="../tags/tag676.xml"/><Relationship Id="rId23" Type="http://schemas.openxmlformats.org/officeDocument/2006/relationships/tags" Target="../tags/tag684.xml"/><Relationship Id="rId28" Type="http://schemas.openxmlformats.org/officeDocument/2006/relationships/tags" Target="../tags/tag689.xml"/><Relationship Id="rId36" Type="http://schemas.openxmlformats.org/officeDocument/2006/relationships/tags" Target="../tags/tag697.xml"/><Relationship Id="rId10" Type="http://schemas.openxmlformats.org/officeDocument/2006/relationships/tags" Target="../tags/tag671.xml"/><Relationship Id="rId19" Type="http://schemas.openxmlformats.org/officeDocument/2006/relationships/tags" Target="../tags/tag680.xml"/><Relationship Id="rId31" Type="http://schemas.openxmlformats.org/officeDocument/2006/relationships/tags" Target="../tags/tag692.xml"/><Relationship Id="rId44" Type="http://schemas.openxmlformats.org/officeDocument/2006/relationships/tags" Target="../tags/tag705.xml"/><Relationship Id="rId4" Type="http://schemas.openxmlformats.org/officeDocument/2006/relationships/tags" Target="../tags/tag665.xml"/><Relationship Id="rId9" Type="http://schemas.openxmlformats.org/officeDocument/2006/relationships/tags" Target="../tags/tag670.xml"/><Relationship Id="rId14" Type="http://schemas.openxmlformats.org/officeDocument/2006/relationships/tags" Target="../tags/tag675.xml"/><Relationship Id="rId22" Type="http://schemas.openxmlformats.org/officeDocument/2006/relationships/tags" Target="../tags/tag683.xml"/><Relationship Id="rId27" Type="http://schemas.openxmlformats.org/officeDocument/2006/relationships/tags" Target="../tags/tag688.xml"/><Relationship Id="rId30" Type="http://schemas.openxmlformats.org/officeDocument/2006/relationships/tags" Target="../tags/tag691.xml"/><Relationship Id="rId35" Type="http://schemas.openxmlformats.org/officeDocument/2006/relationships/tags" Target="../tags/tag696.xml"/><Relationship Id="rId43" Type="http://schemas.openxmlformats.org/officeDocument/2006/relationships/tags" Target="../tags/tag704.xml"/><Relationship Id="rId8" Type="http://schemas.openxmlformats.org/officeDocument/2006/relationships/tags" Target="../tags/tag669.xml"/><Relationship Id="rId3" Type="http://schemas.openxmlformats.org/officeDocument/2006/relationships/tags" Target="../tags/tag664.xml"/><Relationship Id="rId12" Type="http://schemas.openxmlformats.org/officeDocument/2006/relationships/tags" Target="../tags/tag673.xml"/><Relationship Id="rId17" Type="http://schemas.openxmlformats.org/officeDocument/2006/relationships/tags" Target="../tags/tag678.xml"/><Relationship Id="rId25" Type="http://schemas.openxmlformats.org/officeDocument/2006/relationships/tags" Target="../tags/tag686.xml"/><Relationship Id="rId33" Type="http://schemas.openxmlformats.org/officeDocument/2006/relationships/tags" Target="../tags/tag694.xml"/><Relationship Id="rId38" Type="http://schemas.openxmlformats.org/officeDocument/2006/relationships/tags" Target="../tags/tag699.xml"/><Relationship Id="rId46" Type="http://schemas.openxmlformats.org/officeDocument/2006/relationships/notesSlide" Target="../notesSlides/notesSlide23.xml"/><Relationship Id="rId20" Type="http://schemas.openxmlformats.org/officeDocument/2006/relationships/tags" Target="../tags/tag681.xml"/><Relationship Id="rId41" Type="http://schemas.openxmlformats.org/officeDocument/2006/relationships/tags" Target="../tags/tag70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image" Target="../media/image3.jpeg"/><Relationship Id="rId50" Type="http://schemas.openxmlformats.org/officeDocument/2006/relationships/image" Target="../media/image6.jpe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image" Target="../media/image5.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image" Target="../media/image4.jpe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4.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tags" Target="../tags/tag83.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tags" Target="../tags/tag86.xml"/><Relationship Id="rId47" Type="http://schemas.openxmlformats.org/officeDocument/2006/relationships/image" Target="../media/image7.png"/><Relationship Id="rId7" Type="http://schemas.openxmlformats.org/officeDocument/2006/relationships/tags" Target="../tags/tag51.xml"/><Relationship Id="rId2" Type="http://schemas.openxmlformats.org/officeDocument/2006/relationships/tags" Target="../tags/tag46.xml"/><Relationship Id="rId16" Type="http://schemas.openxmlformats.org/officeDocument/2006/relationships/tags" Target="../tags/tag60.xml"/><Relationship Id="rId29" Type="http://schemas.openxmlformats.org/officeDocument/2006/relationships/tags" Target="../tags/tag73.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tags" Target="../tags/tag84.xml"/><Relationship Id="rId45" Type="http://schemas.openxmlformats.org/officeDocument/2006/relationships/slideLayout" Target="../slideLayouts/slideLayout17.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4" Type="http://schemas.openxmlformats.org/officeDocument/2006/relationships/tags" Target="../tags/tag88.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43" Type="http://schemas.openxmlformats.org/officeDocument/2006/relationships/tags" Target="../tags/tag87.xml"/><Relationship Id="rId48" Type="http://schemas.openxmlformats.org/officeDocument/2006/relationships/image" Target="../media/image5.jpeg"/><Relationship Id="rId8" Type="http://schemas.openxmlformats.org/officeDocument/2006/relationships/tags" Target="../tags/tag52.xml"/><Relationship Id="rId3" Type="http://schemas.openxmlformats.org/officeDocument/2006/relationships/tags" Target="../tags/tag47.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 Id="rId46" Type="http://schemas.openxmlformats.org/officeDocument/2006/relationships/notesSlide" Target="../notesSlides/notesSlide6.xml"/><Relationship Id="rId20" Type="http://schemas.openxmlformats.org/officeDocument/2006/relationships/tags" Target="../tags/tag64.xml"/><Relationship Id="rId41" Type="http://schemas.openxmlformats.org/officeDocument/2006/relationships/tags" Target="../tags/tag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tags" Target="../tags/tag114.xml"/><Relationship Id="rId39" Type="http://schemas.openxmlformats.org/officeDocument/2006/relationships/tags" Target="../tags/tag127.xml"/><Relationship Id="rId21" Type="http://schemas.openxmlformats.org/officeDocument/2006/relationships/tags" Target="../tags/tag109.xml"/><Relationship Id="rId34" Type="http://schemas.openxmlformats.org/officeDocument/2006/relationships/tags" Target="../tags/tag122.xml"/><Relationship Id="rId42" Type="http://schemas.openxmlformats.org/officeDocument/2006/relationships/tags" Target="../tags/tag130.xml"/><Relationship Id="rId47" Type="http://schemas.openxmlformats.org/officeDocument/2006/relationships/image" Target="../media/image8.jpeg"/><Relationship Id="rId7" Type="http://schemas.openxmlformats.org/officeDocument/2006/relationships/tags" Target="../tags/tag95.xml"/><Relationship Id="rId2" Type="http://schemas.openxmlformats.org/officeDocument/2006/relationships/tags" Target="../tags/tag90.xml"/><Relationship Id="rId16" Type="http://schemas.openxmlformats.org/officeDocument/2006/relationships/tags" Target="../tags/tag104.xml"/><Relationship Id="rId29" Type="http://schemas.openxmlformats.org/officeDocument/2006/relationships/tags" Target="../tags/tag117.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tags" Target="../tags/tag112.xml"/><Relationship Id="rId32" Type="http://schemas.openxmlformats.org/officeDocument/2006/relationships/tags" Target="../tags/tag120.xml"/><Relationship Id="rId37" Type="http://schemas.openxmlformats.org/officeDocument/2006/relationships/tags" Target="../tags/tag125.xml"/><Relationship Id="rId40" Type="http://schemas.openxmlformats.org/officeDocument/2006/relationships/tags" Target="../tags/tag128.xml"/><Relationship Id="rId45" Type="http://schemas.openxmlformats.org/officeDocument/2006/relationships/slideLayout" Target="../slideLayouts/slideLayout20.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36" Type="http://schemas.openxmlformats.org/officeDocument/2006/relationships/tags" Target="../tags/tag124.xml"/><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tags" Target="../tags/tag119.xml"/><Relationship Id="rId44" Type="http://schemas.openxmlformats.org/officeDocument/2006/relationships/tags" Target="../tags/tag132.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tags" Target="../tags/tag118.xml"/><Relationship Id="rId35" Type="http://schemas.openxmlformats.org/officeDocument/2006/relationships/tags" Target="../tags/tag123.xml"/><Relationship Id="rId43" Type="http://schemas.openxmlformats.org/officeDocument/2006/relationships/tags" Target="../tags/tag131.xml"/><Relationship Id="rId48" Type="http://schemas.openxmlformats.org/officeDocument/2006/relationships/image" Target="../media/image9.jpeg"/><Relationship Id="rId8" Type="http://schemas.openxmlformats.org/officeDocument/2006/relationships/tags" Target="../tags/tag96.xml"/><Relationship Id="rId3" Type="http://schemas.openxmlformats.org/officeDocument/2006/relationships/tags" Target="../tags/tag91.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33" Type="http://schemas.openxmlformats.org/officeDocument/2006/relationships/tags" Target="../tags/tag121.xml"/><Relationship Id="rId38" Type="http://schemas.openxmlformats.org/officeDocument/2006/relationships/tags" Target="../tags/tag126.xml"/><Relationship Id="rId46" Type="http://schemas.openxmlformats.org/officeDocument/2006/relationships/notesSlide" Target="../notesSlides/notesSlide8.xml"/><Relationship Id="rId20" Type="http://schemas.openxmlformats.org/officeDocument/2006/relationships/tags" Target="../tags/tag108.xml"/><Relationship Id="rId41" Type="http://schemas.openxmlformats.org/officeDocument/2006/relationships/tags" Target="../tags/tag129.xml"/></Relationships>
</file>

<file path=ppt/slides/_rels/slide9.xml.rels><?xml version="1.0" encoding="UTF-8" standalone="yes"?>
<Relationships xmlns="http://schemas.openxmlformats.org/package/2006/relationships"><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9" Type="http://schemas.openxmlformats.org/officeDocument/2006/relationships/tags" Target="../tags/tag171.xml"/><Relationship Id="rId21" Type="http://schemas.openxmlformats.org/officeDocument/2006/relationships/tags" Target="../tags/tag153.xml"/><Relationship Id="rId34" Type="http://schemas.openxmlformats.org/officeDocument/2006/relationships/tags" Target="../tags/tag166.xml"/><Relationship Id="rId42" Type="http://schemas.openxmlformats.org/officeDocument/2006/relationships/tags" Target="../tags/tag174.xml"/><Relationship Id="rId7" Type="http://schemas.openxmlformats.org/officeDocument/2006/relationships/tags" Target="../tags/tag139.xml"/><Relationship Id="rId2" Type="http://schemas.openxmlformats.org/officeDocument/2006/relationships/tags" Target="../tags/tag134.xml"/><Relationship Id="rId16" Type="http://schemas.openxmlformats.org/officeDocument/2006/relationships/tags" Target="../tags/tag148.xml"/><Relationship Id="rId29" Type="http://schemas.openxmlformats.org/officeDocument/2006/relationships/tags" Target="../tags/tag16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openxmlformats.org/officeDocument/2006/relationships/tags" Target="../tags/tag164.xml"/><Relationship Id="rId37" Type="http://schemas.openxmlformats.org/officeDocument/2006/relationships/tags" Target="../tags/tag169.xml"/><Relationship Id="rId40" Type="http://schemas.openxmlformats.org/officeDocument/2006/relationships/tags" Target="../tags/tag172.xml"/><Relationship Id="rId45" Type="http://schemas.openxmlformats.org/officeDocument/2006/relationships/slideLayout" Target="../slideLayouts/slideLayout21.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36" Type="http://schemas.openxmlformats.org/officeDocument/2006/relationships/tags" Target="../tags/tag168.xml"/><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tags" Target="../tags/tag163.xml"/><Relationship Id="rId44" Type="http://schemas.openxmlformats.org/officeDocument/2006/relationships/tags" Target="../tags/tag176.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tags" Target="../tags/tag162.xml"/><Relationship Id="rId35" Type="http://schemas.openxmlformats.org/officeDocument/2006/relationships/tags" Target="../tags/tag167.xml"/><Relationship Id="rId43" Type="http://schemas.openxmlformats.org/officeDocument/2006/relationships/tags" Target="../tags/tag175.xml"/><Relationship Id="rId8" Type="http://schemas.openxmlformats.org/officeDocument/2006/relationships/tags" Target="../tags/tag140.xml"/><Relationship Id="rId3" Type="http://schemas.openxmlformats.org/officeDocument/2006/relationships/tags" Target="../tags/tag135.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33" Type="http://schemas.openxmlformats.org/officeDocument/2006/relationships/tags" Target="../tags/tag165.xml"/><Relationship Id="rId38" Type="http://schemas.openxmlformats.org/officeDocument/2006/relationships/tags" Target="../tags/tag170.xml"/><Relationship Id="rId46" Type="http://schemas.openxmlformats.org/officeDocument/2006/relationships/notesSlide" Target="../notesSlides/notesSlide9.xml"/><Relationship Id="rId20" Type="http://schemas.openxmlformats.org/officeDocument/2006/relationships/tags" Target="../tags/tag152.xml"/><Relationship Id="rId4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101600" y="-92075"/>
            <a:ext cx="12192000" cy="6858000"/>
          </a:xfrm>
          <a:prstGeom prst="rect">
            <a:avLst/>
          </a:prstGeom>
        </p:spPr>
      </p:pic>
      <p:sp>
        <p:nvSpPr>
          <p:cNvPr id="9" name="文本框 8"/>
          <p:cNvSpPr txBox="1"/>
          <p:nvPr/>
        </p:nvSpPr>
        <p:spPr>
          <a:xfrm>
            <a:off x="436880" y="2058670"/>
            <a:ext cx="12038965" cy="1076325"/>
          </a:xfrm>
          <a:prstGeom prst="rect">
            <a:avLst/>
          </a:prstGeom>
          <a:noFill/>
        </p:spPr>
        <p:txBody>
          <a:bodyPr wrap="square" rtlCol="0">
            <a:spAutoFit/>
            <a:scene3d>
              <a:camera prst="orthographicFront"/>
              <a:lightRig rig="threePt" dir="t"/>
            </a:scene3d>
            <a:sp3d contourW="12700"/>
          </a:bodyPr>
          <a:lstStyle/>
          <a:p>
            <a:pPr algn="ctr">
              <a:lnSpc>
                <a:spcPct val="100000"/>
              </a:lnSpc>
            </a:pPr>
            <a:r>
              <a:rPr lang="en-US" sz="3200" b="1" spc="-1">
                <a:solidFill>
                  <a:schemeClr val="bg1"/>
                </a:solidFill>
                <a:uFill>
                  <a:solidFill>
                    <a:srgbClr val="FFFFFF"/>
                  </a:solidFill>
                </a:uFill>
                <a:latin typeface="Verdana" panose="020B0604030504040204"/>
                <a:ea typeface="DejaVu Sans" panose="020B0603030804020204"/>
                <a:sym typeface="+mn-ea"/>
              </a:rPr>
              <a:t>基于Spark平台的人工智能知识的知识图谱构建</a:t>
            </a:r>
          </a:p>
          <a:p>
            <a:pPr algn="ctr">
              <a:lnSpc>
                <a:spcPct val="100000"/>
              </a:lnSpc>
            </a:pPr>
            <a:r>
              <a:rPr kumimoji="0" lang="zh-CN" altLang="en-US" sz="3200" b="1" i="0" u="none" strike="noStrike" kern="1200" cap="none" spc="-1" normalizeH="0" baseline="0" noProof="0" dirty="0">
                <a:ln>
                  <a:noFill/>
                </a:ln>
                <a:solidFill>
                  <a:schemeClr val="bg1"/>
                </a:solidFill>
                <a:effectLst/>
                <a:uLnTx/>
                <a:uFill>
                  <a:solidFill>
                    <a:srgbClr val="FFFFFF"/>
                  </a:solidFill>
                </a:uFill>
                <a:latin typeface="Verdana" panose="020B0604030504040204"/>
                <a:ea typeface="DejaVu Sans" panose="020B0603030804020204"/>
                <a:cs typeface="+mn-cs"/>
                <a:sym typeface="+mn-ea"/>
              </a:rPr>
              <a:t>结题答辩</a:t>
            </a:r>
          </a:p>
        </p:txBody>
      </p:sp>
      <p:grpSp>
        <p:nvGrpSpPr>
          <p:cNvPr id="16" name="组合 15"/>
          <p:cNvGrpSpPr/>
          <p:nvPr/>
        </p:nvGrpSpPr>
        <p:grpSpPr>
          <a:xfrm>
            <a:off x="888365" y="5522595"/>
            <a:ext cx="2682240" cy="311972"/>
            <a:chOff x="3666562" y="3737854"/>
            <a:chExt cx="1183344" cy="311972"/>
          </a:xfrm>
        </p:grpSpPr>
        <p:sp>
          <p:nvSpPr>
            <p:cNvPr id="10"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文本框 12"/>
            <p:cNvSpPr txBox="1"/>
            <p:nvPr/>
          </p:nvSpPr>
          <p:spPr>
            <a:xfrm>
              <a:off x="3666562"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指导老师：罗月童</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17" name="组合 16"/>
          <p:cNvGrpSpPr/>
          <p:nvPr/>
        </p:nvGrpSpPr>
        <p:grpSpPr>
          <a:xfrm>
            <a:off x="868680" y="4977130"/>
            <a:ext cx="2682240" cy="306742"/>
            <a:chOff x="833268" y="5188157"/>
            <a:chExt cx="1192233" cy="306603"/>
          </a:xfrm>
        </p:grpSpPr>
        <p:sp>
          <p:nvSpPr>
            <p:cNvPr id="11" name="矩形: 圆角 10"/>
            <p:cNvSpPr/>
            <p:nvPr/>
          </p:nvSpPr>
          <p:spPr>
            <a:xfrm>
              <a:off x="842158" y="5188157"/>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833268" y="5188194"/>
              <a:ext cx="1183344" cy="306566"/>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辅助答辩：刘宏鑫、周余</a:t>
              </a:r>
            </a:p>
          </p:txBody>
        </p:sp>
      </p:grpSp>
      <p:grpSp>
        <p:nvGrpSpPr>
          <p:cNvPr id="18" name="组合 17"/>
          <p:cNvGrpSpPr/>
          <p:nvPr/>
        </p:nvGrpSpPr>
        <p:grpSpPr>
          <a:xfrm>
            <a:off x="858520" y="4366260"/>
            <a:ext cx="2702560" cy="311785"/>
            <a:chOff x="7333124" y="3737854"/>
            <a:chExt cx="1192312" cy="311972"/>
          </a:xfrm>
        </p:grpSpPr>
        <p:sp>
          <p:nvSpPr>
            <p:cNvPr id="12" name="矩形: 圆角 11"/>
            <p:cNvSpPr/>
            <p:nvPr/>
          </p:nvSpPr>
          <p:spPr>
            <a:xfrm>
              <a:off x="734209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7333124" y="3737854"/>
              <a:ext cx="1183344" cy="306889"/>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答辩学生：文华</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p:txBody>
        </p:sp>
      </p:grpSp>
      <p:sp>
        <p:nvSpPr>
          <p:cNvPr id="19" name="文本框 18"/>
          <p:cNvSpPr txBox="1"/>
          <p:nvPr/>
        </p:nvSpPr>
        <p:spPr>
          <a:xfrm>
            <a:off x="-344170" y="3006725"/>
            <a:ext cx="12820015" cy="706755"/>
          </a:xfrm>
          <a:prstGeom prst="rect">
            <a:avLst/>
          </a:prstGeom>
          <a:noFill/>
        </p:spPr>
        <p:txBody>
          <a:bodyPr wrap="square" rtlCol="0">
            <a:spAutoFit/>
            <a:scene3d>
              <a:camera prst="orthographicFront"/>
              <a:lightRig rig="threePt" dir="t"/>
            </a:scene3d>
            <a:sp3d contourW="12700"/>
          </a:body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Knowledge Mapping Construction of Artificial Intelligence Knowledge Based on Spark Platform</a:t>
            </a:r>
          </a:p>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capstone presentation</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37" y="125"/>
            <a:ext cx="3562978" cy="1096870"/>
          </a:xfrm>
          <a:prstGeom prst="rect">
            <a:avLst/>
          </a:prstGeom>
        </p:spPr>
      </p:pic>
      <p:grpSp>
        <p:nvGrpSpPr>
          <p:cNvPr id="3" name="组合 2"/>
          <p:cNvGrpSpPr/>
          <p:nvPr/>
        </p:nvGrpSpPr>
        <p:grpSpPr>
          <a:xfrm>
            <a:off x="888365" y="6146800"/>
            <a:ext cx="2682240" cy="311972"/>
            <a:chOff x="3666562" y="3737854"/>
            <a:chExt cx="1183344" cy="311972"/>
          </a:xfrm>
        </p:grpSpPr>
        <p:sp>
          <p:nvSpPr>
            <p:cNvPr id="4"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666562"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知识抽取</a:t>
              </a:r>
            </a:p>
          </p:txBody>
        </p:sp>
      </p:grpSp>
      <p:grpSp>
        <p:nvGrpSpPr>
          <p:cNvPr id="62" name="组合 61"/>
          <p:cNvGrpSpPr/>
          <p:nvPr/>
        </p:nvGrpSpPr>
        <p:grpSpPr>
          <a:xfrm>
            <a:off x="3174861" y="2962303"/>
            <a:ext cx="2853044" cy="2213809"/>
            <a:chOff x="6187114" y="1678126"/>
            <a:chExt cx="2853044" cy="2213809"/>
          </a:xfrm>
        </p:grpSpPr>
        <p:sp>
          <p:nvSpPr>
            <p:cNvPr id="63" name="矩形 62"/>
            <p:cNvSpPr/>
            <p:nvPr/>
          </p:nvSpPr>
          <p:spPr>
            <a:xfrm>
              <a:off x="6187114" y="2030750"/>
              <a:ext cx="285304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团队选择Jiagu模型作为知识抽取的工具，取得了十分理想的效果。</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Jiagu模型是一个国产的开源自然语言处理工具，以BiLSTM等模型为基础，使用大规模语料训练而成。Jiagu模型提供中文分词、词性标注、命名实体识别、等常用自然语言处理功能，API丰富，且操作便捷、稳定性高。</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3319344"/>
            <a:chOff x="6187114" y="1678126"/>
            <a:chExt cx="2853044" cy="3319344"/>
          </a:xfrm>
        </p:grpSpPr>
        <p:sp>
          <p:nvSpPr>
            <p:cNvPr id="66" name="矩形 65"/>
            <p:cNvSpPr/>
            <p:nvPr/>
          </p:nvSpPr>
          <p:spPr>
            <a:xfrm>
              <a:off x="6187114" y="2030750"/>
              <a:ext cx="2853044" cy="29667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采用三元组形式表示知识，用BIO方式对待训练文本进行实体命名标记，每行一个字符，并按19:5的比例分别设置训练数据与验证数据，且为测试训练所得模型的准确程度设置了较训练数据75%的测试数据。再分别调节学习率、迭代次数、阻尼系数等参数后对标记文本进行训练。实验结果用held-out方法进行评估，即统计知识图谱中已有的实体被Jiagu模型检测出的数量，正确的实体被排序靠前的数量愈多，则在准确率/召回率曲线上，随着召回率的增长准确率就下降得越慢，也即知识抽取的质量愈高。</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400300" cy="735274"/>
            <a:chOff x="1999243" y="375968"/>
            <a:chExt cx="24003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4003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知识图谱可视化</a:t>
              </a:r>
            </a:p>
          </p:txBody>
        </p:sp>
      </p:grpSp>
      <p:grpSp>
        <p:nvGrpSpPr>
          <p:cNvPr id="62" name="组合 61"/>
          <p:cNvGrpSpPr/>
          <p:nvPr/>
        </p:nvGrpSpPr>
        <p:grpSpPr>
          <a:xfrm>
            <a:off x="3174861" y="2962303"/>
            <a:ext cx="2853044" cy="1771214"/>
            <a:chOff x="6187114" y="1678126"/>
            <a:chExt cx="2853044" cy="1771214"/>
          </a:xfrm>
        </p:grpSpPr>
        <p:sp>
          <p:nvSpPr>
            <p:cNvPr id="63" name="矩形 62"/>
            <p:cNvSpPr/>
            <p:nvPr/>
          </p:nvSpPr>
          <p:spPr>
            <a:xfrm>
              <a:off x="6187114" y="2030750"/>
              <a:ext cx="285304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rPr>
                <a:t>amCharts 4是一个基于TypeScript开源的可视化框架，具有图表种类丰富、图形效果炫丽、动画或静态呈现、与平台无关等特点，适用于各个行业的可视化需求场景，因此团队将其作为知识图谱的可视化工具</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2434789"/>
            <a:chOff x="6187114" y="1678126"/>
            <a:chExt cx="2853044" cy="2434789"/>
          </a:xfrm>
        </p:grpSpPr>
        <p:sp>
          <p:nvSpPr>
            <p:cNvPr id="66" name="矩形 65"/>
            <p:cNvSpPr/>
            <p:nvPr/>
          </p:nvSpPr>
          <p:spPr>
            <a:xfrm>
              <a:off x="6187114" y="2030750"/>
              <a:ext cx="2853044" cy="208216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通过PHP编程实现从服务器端查找相应的原始三元组数据并使用相应API转换为json格式返回给前端。前端在接收到PHP返回的原始三元组数据后，需要对原始三元组数据进行预处理，将原始的json数据转化为amCharts可识别的特定格式json数组，并最终作为amCharts的数据源加载，渲染到指定的SVG画布上，最终形成可操作的力导向图谱</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2"/>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3"/>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4"/>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5"/>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6"/>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7"/>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8"/>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9"/>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10"/>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1"/>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2"/>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3"/>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4"/>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5"/>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6"/>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7"/>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8"/>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9"/>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20"/>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1"/>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2"/>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3"/>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4"/>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5"/>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6"/>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7"/>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8"/>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9"/>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30"/>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1"/>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2"/>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3"/>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4"/>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5"/>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6"/>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7"/>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8"/>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9"/>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40"/>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1"/>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2"/>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3"/>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4"/>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5"/>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成员分工</a:t>
              </a:r>
            </a:p>
          </p:txBody>
        </p:sp>
      </p:grpSp>
      <p:graphicFrame>
        <p:nvGraphicFramePr>
          <p:cNvPr id="68" name="表格 67"/>
          <p:cNvGraphicFramePr>
            <a:graphicFrameLocks noGrp="1"/>
          </p:cNvGraphicFramePr>
          <p:nvPr>
            <p:custDataLst>
              <p:tags r:id="rId1"/>
            </p:custDataLst>
          </p:nvPr>
        </p:nvGraphicFramePr>
        <p:xfrm>
          <a:off x="2690495" y="1852930"/>
          <a:ext cx="5546725" cy="4083685"/>
        </p:xfrm>
        <a:graphic>
          <a:graphicData uri="http://schemas.openxmlformats.org/drawingml/2006/table">
            <a:tbl>
              <a:tblPr/>
              <a:tblGrid>
                <a:gridCol w="728345">
                  <a:extLst>
                    <a:ext uri="{9D8B030D-6E8A-4147-A177-3AD203B41FA5}">
                      <a16:colId xmlns:a16="http://schemas.microsoft.com/office/drawing/2014/main" val="20000"/>
                    </a:ext>
                  </a:extLst>
                </a:gridCol>
                <a:gridCol w="1545590">
                  <a:extLst>
                    <a:ext uri="{9D8B030D-6E8A-4147-A177-3AD203B41FA5}">
                      <a16:colId xmlns:a16="http://schemas.microsoft.com/office/drawing/2014/main" val="20001"/>
                    </a:ext>
                  </a:extLst>
                </a:gridCol>
                <a:gridCol w="981710">
                  <a:extLst>
                    <a:ext uri="{9D8B030D-6E8A-4147-A177-3AD203B41FA5}">
                      <a16:colId xmlns:a16="http://schemas.microsoft.com/office/drawing/2014/main" val="20002"/>
                    </a:ext>
                  </a:extLst>
                </a:gridCol>
                <a:gridCol w="1146175">
                  <a:extLst>
                    <a:ext uri="{9D8B030D-6E8A-4147-A177-3AD203B41FA5}">
                      <a16:colId xmlns:a16="http://schemas.microsoft.com/office/drawing/2014/main" val="20003"/>
                    </a:ext>
                  </a:extLst>
                </a:gridCol>
                <a:gridCol w="1144905">
                  <a:extLst>
                    <a:ext uri="{9D8B030D-6E8A-4147-A177-3AD203B41FA5}">
                      <a16:colId xmlns:a16="http://schemas.microsoft.com/office/drawing/2014/main" val="20004"/>
                    </a:ext>
                  </a:extLst>
                </a:gridCol>
              </a:tblGrid>
              <a:tr h="474345">
                <a:tc gridSpan="5">
                  <a:txBody>
                    <a:bodyPr/>
                    <a:lstStyle/>
                    <a:p>
                      <a:pPr marR="0" algn="ctr" defTabSz="685800" eaLnBrk="1" fontAlgn="auto" hangingPunct="1">
                        <a:spcBef>
                          <a:spcPts val="0"/>
                        </a:spcBef>
                        <a:spcAft>
                          <a:spcPts val="0"/>
                        </a:spcAft>
                        <a:buClrTx/>
                        <a:buSzTx/>
                        <a:buFontTx/>
                        <a:buNone/>
                        <a:defRPr/>
                      </a:pPr>
                      <a:r>
                        <a:rPr kumimoji="0" lang="zh-CN" altLang="en-US" sz="1600"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成员分工</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61950">
                <a:tc gridSpan="5">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时间：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2019</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 </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2020</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60680">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序号</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工作任务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时长</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天</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前序工作</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负责人</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数据爬取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数据处理</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61315">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特征提取与文本分类</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模型优化与数学解释</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61315">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术语关键词联想</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可视化</a:t>
                      </a: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UI</a:t>
                      </a: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设计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36195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构建可视化映射函数</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35941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8</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利用amCharts 4实现知识图谱可视化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
        <p:nvSpPr>
          <p:cNvPr id="69" name="文本框 68"/>
          <p:cNvSpPr txBox="1"/>
          <p:nvPr/>
        </p:nvSpPr>
        <p:spPr>
          <a:xfrm>
            <a:off x="1784985" y="109283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在项目进行期间的技术部分分工如下：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经费使用</a:t>
              </a:r>
            </a:p>
          </p:txBody>
        </p:sp>
      </p:grpSp>
      <p:sp>
        <p:nvSpPr>
          <p:cNvPr id="69" name="文本框 68"/>
          <p:cNvSpPr txBox="1"/>
          <p:nvPr/>
        </p:nvSpPr>
        <p:spPr>
          <a:xfrm>
            <a:off x="1784985" y="109283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在项目进行期间的经费使用情况如下：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组合 1"/>
          <p:cNvGrpSpPr/>
          <p:nvPr/>
        </p:nvGrpSpPr>
        <p:grpSpPr>
          <a:xfrm>
            <a:off x="3930650" y="1853565"/>
            <a:ext cx="3952240" cy="4349115"/>
            <a:chOff x="839089" y="1016509"/>
            <a:chExt cx="4688114" cy="4876847"/>
          </a:xfrm>
        </p:grpSpPr>
        <p:grpSp>
          <p:nvGrpSpPr>
            <p:cNvPr id="37906" name="组合 2"/>
            <p:cNvGrpSpPr/>
            <p:nvPr/>
          </p:nvGrpSpPr>
          <p:grpSpPr>
            <a:xfrm rot="-297887">
              <a:off x="2284501" y="1016509"/>
              <a:ext cx="1525488" cy="1517909"/>
              <a:chOff x="3094697" y="1143066"/>
              <a:chExt cx="1785962" cy="1777089"/>
            </a:xfrm>
          </p:grpSpPr>
          <p:cxnSp>
            <p:nvCxnSpPr>
              <p:cNvPr id="5" name="直接连接符 4"/>
              <p:cNvCxnSpPr/>
              <p:nvPr/>
            </p:nvCxnSpPr>
            <p:spPr>
              <a:xfrm rot="297887" flipV="1">
                <a:off x="3094697" y="2229144"/>
                <a:ext cx="842494" cy="599705"/>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p:nvPr/>
            </p:nvCxnSpPr>
            <p:spPr>
              <a:xfrm rot="297887">
                <a:off x="4139761" y="2295669"/>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8" y="1143066"/>
                <a:ext cx="290506" cy="1317398"/>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wrap="square" anchor="ctr">
                <a:sp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1" name="文本框 10"/>
          <p:cNvSpPr txBox="1"/>
          <p:nvPr/>
        </p:nvSpPr>
        <p:spPr>
          <a:xfrm>
            <a:off x="5220970" y="3244850"/>
            <a:ext cx="1223010" cy="368300"/>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已使用</a:t>
            </a:r>
          </a:p>
        </p:txBody>
      </p:sp>
      <p:sp>
        <p:nvSpPr>
          <p:cNvPr id="8" name="矩形 7"/>
          <p:cNvSpPr/>
          <p:nvPr/>
        </p:nvSpPr>
        <p:spPr>
          <a:xfrm>
            <a:off x="4347210" y="3931920"/>
            <a:ext cx="3091180" cy="1027430"/>
          </a:xfrm>
          <a:prstGeom prst="rect">
            <a:avLst/>
          </a:prstGeom>
          <a:noFill/>
          <a:ln w="9525">
            <a:noFill/>
          </a:ln>
        </p:spPr>
        <p:txBody>
          <a:bodyPr wrap="square" lIns="68580" tIns="34290" rIns="68580" bIns="34290">
            <a:spAutoFit/>
          </a:bodyPr>
          <a:lstStyle/>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三星内存条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244</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（贰佰肆拾肆元）</a:t>
            </a:r>
            <a:endPar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威刚内存条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187</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（壹佰捌拾柒元）</a:t>
            </a:r>
          </a:p>
          <a:p>
            <a:pPr eaLnBrk="1" hangingPunct="1">
              <a:lnSpc>
                <a:spcPct val="130000"/>
              </a:lnSpc>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ZTR</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显卡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5299</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（伍仟贰佰玖拾玖元</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总计：￥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5730</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（伍仟柒佰叁拾元）</a:t>
            </a:r>
            <a:endPar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H="1">
            <a:off x="2938135" y="3719775"/>
            <a:ext cx="5697535" cy="0"/>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2"/>
          <p:cNvCxnSpPr>
            <a:stCxn id="8" idx="6"/>
          </p:cNvCxnSpPr>
          <p:nvPr/>
        </p:nvCxnSpPr>
        <p:spPr>
          <a:xfrm>
            <a:off x="8464744" y="3719397"/>
            <a:ext cx="748700" cy="379"/>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val 10"/>
          <p:cNvSpPr/>
          <p:nvPr/>
        </p:nvSpPr>
        <p:spPr>
          <a:xfrm>
            <a:off x="710820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9" name="AutoShape 1"/>
          <p:cNvSpPr/>
          <p:nvPr/>
        </p:nvSpPr>
        <p:spPr bwMode="auto">
          <a:xfrm rot="5400000">
            <a:off x="7438988"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3" name="Oval 18"/>
          <p:cNvSpPr/>
          <p:nvPr/>
        </p:nvSpPr>
        <p:spPr>
          <a:xfrm>
            <a:off x="596786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4" name="AutoShape 1"/>
          <p:cNvSpPr/>
          <p:nvPr/>
        </p:nvSpPr>
        <p:spPr bwMode="auto">
          <a:xfrm rot="5400000">
            <a:off x="6307475"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5" name="Arc 3"/>
          <p:cNvSpPr/>
          <p:nvPr/>
        </p:nvSpPr>
        <p:spPr>
          <a:xfrm>
            <a:off x="2897715"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6" name="Arc 7"/>
          <p:cNvSpPr/>
          <p:nvPr/>
        </p:nvSpPr>
        <p:spPr>
          <a:xfrm flipH="1">
            <a:off x="7809949"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7" name="Arc 11"/>
          <p:cNvSpPr/>
          <p:nvPr/>
        </p:nvSpPr>
        <p:spPr>
          <a:xfrm flipV="1">
            <a:off x="4038055"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8" name="Arc 15"/>
          <p:cNvSpPr/>
          <p:nvPr/>
        </p:nvSpPr>
        <p:spPr>
          <a:xfrm flipH="1" flipV="1">
            <a:off x="6669609"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4" name="Oval 14"/>
          <p:cNvSpPr/>
          <p:nvPr/>
        </p:nvSpPr>
        <p:spPr>
          <a:xfrm>
            <a:off x="482752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5" name="AutoShape 1"/>
          <p:cNvSpPr/>
          <p:nvPr/>
        </p:nvSpPr>
        <p:spPr bwMode="auto">
          <a:xfrm rot="5400000">
            <a:off x="5144658"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39" name="Oval 6"/>
          <p:cNvSpPr/>
          <p:nvPr/>
        </p:nvSpPr>
        <p:spPr>
          <a:xfrm>
            <a:off x="368718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40" name="AutoShape 1"/>
          <p:cNvSpPr/>
          <p:nvPr/>
        </p:nvSpPr>
        <p:spPr bwMode="auto">
          <a:xfrm rot="5400000">
            <a:off x="3977523"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grpSp>
        <p:nvGrpSpPr>
          <p:cNvPr id="42" name="组合 41"/>
          <p:cNvGrpSpPr/>
          <p:nvPr/>
        </p:nvGrpSpPr>
        <p:grpSpPr>
          <a:xfrm rot="8003922">
            <a:off x="-36631" y="-948594"/>
            <a:ext cx="2102871" cy="1897188"/>
            <a:chOff x="7616187" y="2561938"/>
            <a:chExt cx="3281674" cy="2960688"/>
          </a:xfrm>
        </p:grpSpPr>
        <p:sp>
          <p:nvSpPr>
            <p:cNvPr id="43"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2"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5"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6"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7"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6"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7"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8"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5"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6"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7" name="组合 86"/>
          <p:cNvGrpSpPr/>
          <p:nvPr/>
        </p:nvGrpSpPr>
        <p:grpSpPr>
          <a:xfrm>
            <a:off x="1999243" y="375968"/>
            <a:ext cx="2222500" cy="735274"/>
            <a:chOff x="1999243" y="375968"/>
            <a:chExt cx="2222500" cy="735274"/>
          </a:xfrm>
        </p:grpSpPr>
        <p:sp>
          <p:nvSpPr>
            <p:cNvPr id="88" name="文本框 8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89" name="文本框 88"/>
            <p:cNvSpPr txBox="1"/>
            <p:nvPr/>
          </p:nvSpPr>
          <p:spPr>
            <a:xfrm>
              <a:off x="1999243" y="804537"/>
              <a:ext cx="22225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导师指导情况</a:t>
              </a:r>
            </a:p>
          </p:txBody>
        </p:sp>
      </p:grpSp>
      <p:grpSp>
        <p:nvGrpSpPr>
          <p:cNvPr id="90" name="组合 89"/>
          <p:cNvGrpSpPr/>
          <p:nvPr/>
        </p:nvGrpSpPr>
        <p:grpSpPr>
          <a:xfrm>
            <a:off x="7439370" y="4791462"/>
            <a:ext cx="2853044" cy="1107639"/>
            <a:chOff x="6187114" y="1678126"/>
            <a:chExt cx="2853044" cy="1107639"/>
          </a:xfrm>
        </p:grpSpPr>
        <p:sp>
          <p:nvSpPr>
            <p:cNvPr id="91" name="矩形 90"/>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将中期实现效果向导师展示，并向导师汇报已实现阶段，接受导师对实现情况的评价并予以改善。</a:t>
              </a:r>
            </a:p>
          </p:txBody>
        </p:sp>
        <p:sp>
          <p:nvSpPr>
            <p:cNvPr id="92" name="矩形 91"/>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中期答辩</a:t>
              </a:r>
            </a:p>
          </p:txBody>
        </p:sp>
      </p:grpSp>
      <p:grpSp>
        <p:nvGrpSpPr>
          <p:cNvPr id="93" name="组合 92"/>
          <p:cNvGrpSpPr/>
          <p:nvPr/>
        </p:nvGrpSpPr>
        <p:grpSpPr>
          <a:xfrm>
            <a:off x="1928922" y="4791462"/>
            <a:ext cx="2853044" cy="886024"/>
            <a:chOff x="6187114" y="1678126"/>
            <a:chExt cx="2853044" cy="886024"/>
          </a:xfrm>
        </p:grpSpPr>
        <p:sp>
          <p:nvSpPr>
            <p:cNvPr id="94" name="矩形 93"/>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暑期团队集训，向导师询问部分技术专业知识，融合团队智慧进行项目推进。</a:t>
              </a:r>
            </a:p>
          </p:txBody>
        </p:sp>
        <p:sp>
          <p:nvSpPr>
            <p:cNvPr id="95" name="矩形 94"/>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暑期指导</a:t>
              </a:r>
            </a:p>
          </p:txBody>
        </p:sp>
      </p:grpSp>
      <p:grpSp>
        <p:nvGrpSpPr>
          <p:cNvPr id="96" name="组合 95"/>
          <p:cNvGrpSpPr/>
          <p:nvPr/>
        </p:nvGrpSpPr>
        <p:grpSpPr>
          <a:xfrm>
            <a:off x="697163" y="1743620"/>
            <a:ext cx="2853044" cy="1107639"/>
            <a:chOff x="6187114" y="1678126"/>
            <a:chExt cx="2853044" cy="1107639"/>
          </a:xfrm>
        </p:grpSpPr>
        <p:sp>
          <p:nvSpPr>
            <p:cNvPr id="97" name="矩形 96"/>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与导师交流初步想法，接受导师关于用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构建人工智能知识图谱的建议，整合后完成初步思路构建。</a:t>
              </a:r>
            </a:p>
          </p:txBody>
        </p:sp>
        <p:sp>
          <p:nvSpPr>
            <p:cNvPr id="98" name="矩形 97"/>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立项</a:t>
              </a:r>
            </a:p>
          </p:txBody>
        </p:sp>
      </p:grpSp>
      <p:grpSp>
        <p:nvGrpSpPr>
          <p:cNvPr id="99" name="组合 98"/>
          <p:cNvGrpSpPr/>
          <p:nvPr/>
        </p:nvGrpSpPr>
        <p:grpSpPr>
          <a:xfrm>
            <a:off x="8643631" y="1743620"/>
            <a:ext cx="2853044" cy="886024"/>
            <a:chOff x="6187114" y="1678126"/>
            <a:chExt cx="2853044" cy="886024"/>
          </a:xfrm>
        </p:grpSpPr>
        <p:sp>
          <p:nvSpPr>
            <p:cNvPr id="100" name="矩形 99"/>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将最终实现效果向导师展示，向导师汇报整个项目完整思路。接受导师的评价。</a:t>
              </a:r>
            </a:p>
          </p:txBody>
        </p:sp>
        <p:sp>
          <p:nvSpPr>
            <p:cNvPr id="101" name="矩形 10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结题</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14:bounceEnd="60000">
                                          <p:cBhvr additive="base">
                                            <p:cTn id="7" dur="1000" fill="hold"/>
                                            <p:tgtEl>
                                              <p:spTgt spid="9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14:bounceEnd="60000">
                                          <p:cBhvr additive="base">
                                            <p:cTn id="11" dur="1000" fill="hold"/>
                                            <p:tgtEl>
                                              <p:spTgt spid="9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14:bounceEnd="60000">
                                          <p:cBhvr additive="base">
                                            <p:cTn id="15" dur="10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14:bounceEnd="60000">
                                          <p:cBhvr additive="base">
                                            <p:cTn id="19" dur="1000" fill="hold"/>
                                            <p:tgtEl>
                                              <p:spTgt spid="9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000" fill="hold"/>
                                            <p:tgtEl>
                                              <p:spTgt spid="90"/>
                                            </p:tgtEl>
                                            <p:attrNameLst>
                                              <p:attrName>ppt_x</p:attrName>
                                            </p:attrNameLst>
                                          </p:cBhvr>
                                          <p:tavLst>
                                            <p:tav tm="0">
                                              <p:val>
                                                <p:strVal val="1+#ppt_w/2"/>
                                              </p:val>
                                            </p:tav>
                                            <p:tav tm="100000">
                                              <p:val>
                                                <p:strVal val="#ppt_x"/>
                                              </p:val>
                                            </p:tav>
                                          </p:tavLst>
                                        </p:anim>
                                        <p:anim calcmode="lin" valueType="num">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000" fill="hold"/>
                                            <p:tgtEl>
                                              <p:spTgt spid="93"/>
                                            </p:tgtEl>
                                            <p:attrNameLst>
                                              <p:attrName>ppt_x</p:attrName>
                                            </p:attrNameLst>
                                          </p:cBhvr>
                                          <p:tavLst>
                                            <p:tav tm="0">
                                              <p:val>
                                                <p:strVal val="1+#ppt_w/2"/>
                                              </p:val>
                                            </p:tav>
                                            <p:tav tm="100000">
                                              <p:val>
                                                <p:strVal val="#ppt_x"/>
                                              </p:val>
                                            </p:tav>
                                          </p:tavLst>
                                        </p:anim>
                                        <p:anim calcmode="lin" valueType="num">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1000" fill="hold"/>
                                            <p:tgtEl>
                                              <p:spTgt spid="99"/>
                                            </p:tgtEl>
                                            <p:attrNameLst>
                                              <p:attrName>ppt_x</p:attrName>
                                            </p:attrNameLst>
                                          </p:cBhvr>
                                          <p:tavLst>
                                            <p:tav tm="0">
                                              <p:val>
                                                <p:strVal val="1+#ppt_w/2"/>
                                              </p:val>
                                            </p:tav>
                                            <p:tav tm="100000">
                                              <p:val>
                                                <p:strVal val="#ppt_x"/>
                                              </p:val>
                                            </p:tav>
                                          </p:tavLst>
                                        </p:anim>
                                        <p:anim calcmode="lin" valueType="num">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5395869" y="-150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582388" y="2631617"/>
            <a:ext cx="2006458" cy="2874623"/>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5"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42" name="文本框 41"/>
            <p:cNvSpPr txBox="1"/>
            <p:nvPr/>
          </p:nvSpPr>
          <p:spPr>
            <a:xfrm>
              <a:off x="1459513" y="2510707"/>
              <a:ext cx="70000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1" name="组合 60"/>
          <p:cNvGrpSpPr/>
          <p:nvPr/>
        </p:nvGrpSpPr>
        <p:grpSpPr>
          <a:xfrm>
            <a:off x="1999243" y="375968"/>
            <a:ext cx="894080" cy="735274"/>
            <a:chOff x="1999243" y="375968"/>
            <a:chExt cx="894080" cy="735274"/>
          </a:xfrm>
        </p:grpSpPr>
        <p:sp>
          <p:nvSpPr>
            <p:cNvPr id="64" name="文本框 63"/>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p>
          </p:txBody>
        </p:sp>
        <p:sp>
          <p:nvSpPr>
            <p:cNvPr id="71" name="文本框 7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项目创新</a:t>
              </a:r>
            </a:p>
          </p:txBody>
        </p:sp>
      </p:grpSp>
      <p:grpSp>
        <p:nvGrpSpPr>
          <p:cNvPr id="2" name="组合 1"/>
          <p:cNvGrpSpPr/>
          <p:nvPr/>
        </p:nvGrpSpPr>
        <p:grpSpPr>
          <a:xfrm>
            <a:off x="1063795" y="2161154"/>
            <a:ext cx="4589095" cy="1140932"/>
            <a:chOff x="1063795" y="2161154"/>
            <a:chExt cx="4589095" cy="1140932"/>
          </a:xfrm>
        </p:grpSpPr>
        <p:grpSp>
          <p:nvGrpSpPr>
            <p:cNvPr id="52" name="组合 51"/>
            <p:cNvGrpSpPr/>
            <p:nvPr/>
          </p:nvGrpSpPr>
          <p:grpSpPr>
            <a:xfrm>
              <a:off x="2290301" y="2582854"/>
              <a:ext cx="3362589" cy="586265"/>
              <a:chOff x="1259486" y="2689179"/>
              <a:chExt cx="3362589" cy="586265"/>
            </a:xfrm>
          </p:grpSpPr>
          <p:grpSp>
            <p:nvGrpSpPr>
              <p:cNvPr id="53" name="Group 51"/>
              <p:cNvGrpSpPr/>
              <p:nvPr/>
            </p:nvGrpSpPr>
            <p:grpSpPr>
              <a:xfrm rot="16200000">
                <a:off x="2939452" y="1009212"/>
                <a:ext cx="2656" cy="3362589"/>
                <a:chOff x="3606795" y="2840641"/>
                <a:chExt cx="1588" cy="1260971"/>
              </a:xfrm>
            </p:grpSpPr>
            <p:cxnSp>
              <p:nvCxnSpPr>
                <p:cNvPr id="54"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420819" y="2742044"/>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将人工智能的有关内容以知识图谱的形式展示出来；</a:t>
                </a:r>
              </a:p>
            </p:txBody>
          </p:sp>
        </p:grpSp>
        <p:sp>
          <p:nvSpPr>
            <p:cNvPr id="65" name="椭圆 64"/>
            <p:cNvSpPr/>
            <p:nvPr/>
          </p:nvSpPr>
          <p:spPr>
            <a:xfrm>
              <a:off x="1063795"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6" name="椭圆 59"/>
            <p:cNvSpPr/>
            <p:nvPr/>
          </p:nvSpPr>
          <p:spPr>
            <a:xfrm>
              <a:off x="1405778" y="2466526"/>
              <a:ext cx="463912" cy="520368"/>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6" name="组合 105"/>
          <p:cNvGrpSpPr/>
          <p:nvPr/>
        </p:nvGrpSpPr>
        <p:grpSpPr>
          <a:xfrm>
            <a:off x="6486400" y="2161154"/>
            <a:ext cx="4589095" cy="1140932"/>
            <a:chOff x="6486400" y="2161154"/>
            <a:chExt cx="4589095" cy="1140932"/>
          </a:xfrm>
        </p:grpSpPr>
        <p:grpSp>
          <p:nvGrpSpPr>
            <p:cNvPr id="67" name="组合 66"/>
            <p:cNvGrpSpPr/>
            <p:nvPr/>
          </p:nvGrpSpPr>
          <p:grpSpPr>
            <a:xfrm>
              <a:off x="7712906" y="2582854"/>
              <a:ext cx="3362589" cy="365285"/>
              <a:chOff x="1259486" y="2689179"/>
              <a:chExt cx="3362589" cy="365285"/>
            </a:xfrm>
          </p:grpSpPr>
          <p:grpSp>
            <p:nvGrpSpPr>
              <p:cNvPr id="68" name="Group 51"/>
              <p:cNvGrpSpPr/>
              <p:nvPr/>
            </p:nvGrpSpPr>
            <p:grpSpPr>
              <a:xfrm rot="16200000">
                <a:off x="2939452" y="1009212"/>
                <a:ext cx="2656" cy="3362589"/>
                <a:chOff x="3606795" y="2840641"/>
                <a:chExt cx="1588" cy="1260971"/>
              </a:xfrm>
            </p:grpSpPr>
            <p:cxnSp>
              <p:nvCxnSpPr>
                <p:cNvPr id="69"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81" name="矩形 80"/>
              <p:cNvSpPr/>
              <p:nvPr/>
            </p:nvSpPr>
            <p:spPr>
              <a:xfrm>
                <a:off x="1420819" y="2742044"/>
                <a:ext cx="2853044" cy="3124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采用力导向图作为图谱的呈现形式</a:t>
                </a:r>
              </a:p>
            </p:txBody>
          </p:sp>
        </p:grpSp>
        <p:sp>
          <p:nvSpPr>
            <p:cNvPr id="83" name="椭圆 82"/>
            <p:cNvSpPr/>
            <p:nvPr/>
          </p:nvSpPr>
          <p:spPr>
            <a:xfrm>
              <a:off x="6486400"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2" name="椭圆 63"/>
            <p:cNvSpPr/>
            <p:nvPr/>
          </p:nvSpPr>
          <p:spPr>
            <a:xfrm>
              <a:off x="6842429" y="2466526"/>
              <a:ext cx="435820" cy="520368"/>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4" name="组合 83"/>
          <p:cNvGrpSpPr/>
          <p:nvPr/>
        </p:nvGrpSpPr>
        <p:grpSpPr>
          <a:xfrm>
            <a:off x="1063795" y="4170708"/>
            <a:ext cx="4589095" cy="1140932"/>
            <a:chOff x="1063795" y="4170708"/>
            <a:chExt cx="4589095" cy="1140932"/>
          </a:xfrm>
        </p:grpSpPr>
        <p:grpSp>
          <p:nvGrpSpPr>
            <p:cNvPr id="85" name="组合 84"/>
            <p:cNvGrpSpPr/>
            <p:nvPr/>
          </p:nvGrpSpPr>
          <p:grpSpPr>
            <a:xfrm>
              <a:off x="2290301" y="4592408"/>
              <a:ext cx="3362589" cy="586265"/>
              <a:chOff x="1259486" y="2689179"/>
              <a:chExt cx="3362589" cy="586265"/>
            </a:xfrm>
          </p:grpSpPr>
          <p:grpSp>
            <p:nvGrpSpPr>
              <p:cNvPr id="86" name="Group 51"/>
              <p:cNvGrpSpPr/>
              <p:nvPr/>
            </p:nvGrpSpPr>
            <p:grpSpPr>
              <a:xfrm rot="16200000">
                <a:off x="2939452" y="1009212"/>
                <a:ext cx="2656" cy="3362589"/>
                <a:chOff x="3606795" y="2840641"/>
                <a:chExt cx="1588" cy="1260971"/>
              </a:xfrm>
            </p:grpSpPr>
            <p:cxnSp>
              <p:nvCxnSpPr>
                <p:cNvPr id="87"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8"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90" name="矩形 89"/>
              <p:cNvSpPr/>
              <p:nvPr/>
            </p:nvSpPr>
            <p:spPr>
              <a:xfrm>
                <a:off x="1420819" y="2742044"/>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图谱增加了，主题筛选的功能，可以让用户选择丰富的主题，增加了可操作性</a:t>
                </a:r>
              </a:p>
            </p:txBody>
          </p:sp>
        </p:grpSp>
        <p:sp>
          <p:nvSpPr>
            <p:cNvPr id="92" name="椭圆 91"/>
            <p:cNvSpPr/>
            <p:nvPr/>
          </p:nvSpPr>
          <p:spPr>
            <a:xfrm>
              <a:off x="1063795"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73"/>
            <p:cNvSpPr/>
            <p:nvPr/>
          </p:nvSpPr>
          <p:spPr>
            <a:xfrm>
              <a:off x="1377550" y="4525877"/>
              <a:ext cx="520368" cy="420774"/>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8" name="组合 107"/>
          <p:cNvGrpSpPr/>
          <p:nvPr/>
        </p:nvGrpSpPr>
        <p:grpSpPr>
          <a:xfrm>
            <a:off x="6486400" y="4079946"/>
            <a:ext cx="4589095" cy="1541322"/>
            <a:chOff x="6486400" y="4079946"/>
            <a:chExt cx="4589095" cy="1541322"/>
          </a:xfrm>
        </p:grpSpPr>
        <p:grpSp>
          <p:nvGrpSpPr>
            <p:cNvPr id="94" name="组合 93"/>
            <p:cNvGrpSpPr/>
            <p:nvPr/>
          </p:nvGrpSpPr>
          <p:grpSpPr>
            <a:xfrm>
              <a:off x="7712906" y="4079946"/>
              <a:ext cx="3362589" cy="1541322"/>
              <a:chOff x="1259486" y="2176717"/>
              <a:chExt cx="3362589" cy="1541322"/>
            </a:xfrm>
          </p:grpSpPr>
          <p:grpSp>
            <p:nvGrpSpPr>
              <p:cNvPr id="95" name="Group 51"/>
              <p:cNvGrpSpPr/>
              <p:nvPr/>
            </p:nvGrpSpPr>
            <p:grpSpPr>
              <a:xfrm rot="16200000">
                <a:off x="2939452" y="1009212"/>
                <a:ext cx="2656" cy="3362589"/>
                <a:chOff x="3606795" y="2840641"/>
                <a:chExt cx="1588" cy="1260971"/>
              </a:xfrm>
            </p:grpSpPr>
            <p:cxnSp>
              <p:nvCxnSpPr>
                <p:cNvPr id="96"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1420819" y="2176717"/>
                <a:ext cx="2853044" cy="1541322"/>
                <a:chOff x="6187114" y="1465423"/>
                <a:chExt cx="2853044" cy="1541322"/>
              </a:xfrm>
            </p:grpSpPr>
            <p:sp>
              <p:nvSpPr>
                <p:cNvPr id="99" name="矩形 98"/>
                <p:cNvSpPr/>
                <p:nvPr/>
              </p:nvSpPr>
              <p:spPr>
                <a:xfrm>
                  <a:off x="6187114" y="2030750"/>
                  <a:ext cx="2853044" cy="9759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图谱增加了统计信息和实体信息等模块，增加了本项目的用户体验性。而新增加的部分也恰巧将知识图谱带来的强大语义发挥到了极致。</a:t>
                  </a:r>
                </a:p>
              </p:txBody>
            </p:sp>
            <p:sp>
              <p:nvSpPr>
                <p:cNvPr id="100" name="矩形 99"/>
                <p:cNvSpPr/>
                <p:nvPr/>
              </p:nvSpPr>
              <p:spPr>
                <a:xfrm>
                  <a:off x="6187114" y="1465423"/>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sp>
          <p:nvSpPr>
            <p:cNvPr id="103" name="椭圆 102"/>
            <p:cNvSpPr/>
            <p:nvPr/>
          </p:nvSpPr>
          <p:spPr>
            <a:xfrm>
              <a:off x="6486400"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83"/>
            <p:cNvSpPr/>
            <p:nvPr/>
          </p:nvSpPr>
          <p:spPr>
            <a:xfrm>
              <a:off x="6800155" y="4492699"/>
              <a:ext cx="520368" cy="487130"/>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5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800" decel="100000"/>
                                        <p:tgtEl>
                                          <p:spTgt spid="106"/>
                                        </p:tgtEl>
                                      </p:cBhvr>
                                    </p:animEffect>
                                    <p:anim calcmode="lin" valueType="num">
                                      <p:cBhvr>
                                        <p:cTn id="16" dur="800" decel="100000" fill="hold"/>
                                        <p:tgtEl>
                                          <p:spTgt spid="106"/>
                                        </p:tgtEl>
                                        <p:attrNameLst>
                                          <p:attrName>style.rotation</p:attrName>
                                        </p:attrNameLst>
                                      </p:cBhvr>
                                      <p:tavLst>
                                        <p:tav tm="0">
                                          <p:val>
                                            <p:fltVal val="-90"/>
                                          </p:val>
                                        </p:tav>
                                        <p:tav tm="100000">
                                          <p:val>
                                            <p:fltVal val="0"/>
                                          </p:val>
                                        </p:tav>
                                      </p:tavLst>
                                    </p:anim>
                                    <p:anim calcmode="lin" valueType="num">
                                      <p:cBhvr>
                                        <p:cTn id="17" dur="800" decel="100000" fill="hold"/>
                                        <p:tgtEl>
                                          <p:spTgt spid="106"/>
                                        </p:tgtEl>
                                        <p:attrNameLst>
                                          <p:attrName>ppt_x</p:attrName>
                                        </p:attrNameLst>
                                      </p:cBhvr>
                                      <p:tavLst>
                                        <p:tav tm="0">
                                          <p:val>
                                            <p:strVal val="#ppt_x+0.4"/>
                                          </p:val>
                                        </p:tav>
                                        <p:tav tm="100000">
                                          <p:val>
                                            <p:strVal val="#ppt_x-0.05"/>
                                          </p:val>
                                        </p:tav>
                                      </p:tavLst>
                                    </p:anim>
                                    <p:anim calcmode="lin" valueType="num">
                                      <p:cBhvr>
                                        <p:cTn id="18" dur="800" decel="100000" fill="hold"/>
                                        <p:tgtEl>
                                          <p:spTgt spid="10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0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0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50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800" decel="100000"/>
                                        <p:tgtEl>
                                          <p:spTgt spid="84"/>
                                        </p:tgtEl>
                                      </p:cBhvr>
                                    </p:animEffect>
                                    <p:anim calcmode="lin" valueType="num">
                                      <p:cBhvr>
                                        <p:cTn id="24" dur="800" decel="100000" fill="hold"/>
                                        <p:tgtEl>
                                          <p:spTgt spid="84"/>
                                        </p:tgtEl>
                                        <p:attrNameLst>
                                          <p:attrName>style.rotation</p:attrName>
                                        </p:attrNameLst>
                                      </p:cBhvr>
                                      <p:tavLst>
                                        <p:tav tm="0">
                                          <p:val>
                                            <p:fltVal val="-90"/>
                                          </p:val>
                                        </p:tav>
                                        <p:tav tm="100000">
                                          <p:val>
                                            <p:fltVal val="0"/>
                                          </p:val>
                                        </p:tav>
                                      </p:tavLst>
                                    </p:anim>
                                    <p:anim calcmode="lin" valueType="num">
                                      <p:cBhvr>
                                        <p:cTn id="25" dur="800" decel="100000" fill="hold"/>
                                        <p:tgtEl>
                                          <p:spTgt spid="84"/>
                                        </p:tgtEl>
                                        <p:attrNameLst>
                                          <p:attrName>ppt_x</p:attrName>
                                        </p:attrNameLst>
                                      </p:cBhvr>
                                      <p:tavLst>
                                        <p:tav tm="0">
                                          <p:val>
                                            <p:strVal val="#ppt_x+0.4"/>
                                          </p:val>
                                        </p:tav>
                                        <p:tav tm="100000">
                                          <p:val>
                                            <p:strVal val="#ppt_x-0.05"/>
                                          </p:val>
                                        </p:tav>
                                      </p:tavLst>
                                    </p:anim>
                                    <p:anim calcmode="lin" valueType="num">
                                      <p:cBhvr>
                                        <p:cTn id="26" dur="800" decel="100000" fill="hold"/>
                                        <p:tgtEl>
                                          <p:spTgt spid="8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75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800" decel="100000"/>
                                        <p:tgtEl>
                                          <p:spTgt spid="108"/>
                                        </p:tgtEl>
                                      </p:cBhvr>
                                    </p:animEffect>
                                    <p:anim calcmode="lin" valueType="num">
                                      <p:cBhvr>
                                        <p:cTn id="32" dur="800" decel="100000" fill="hold"/>
                                        <p:tgtEl>
                                          <p:spTgt spid="108"/>
                                        </p:tgtEl>
                                        <p:attrNameLst>
                                          <p:attrName>style.rotation</p:attrName>
                                        </p:attrNameLst>
                                      </p:cBhvr>
                                      <p:tavLst>
                                        <p:tav tm="0">
                                          <p:val>
                                            <p:fltVal val="-90"/>
                                          </p:val>
                                        </p:tav>
                                        <p:tav tm="100000">
                                          <p:val>
                                            <p:fltVal val="0"/>
                                          </p:val>
                                        </p:tav>
                                      </p:tavLst>
                                    </p:anim>
                                    <p:anim calcmode="lin" valueType="num">
                                      <p:cBhvr>
                                        <p:cTn id="33" dur="800" decel="100000" fill="hold"/>
                                        <p:tgtEl>
                                          <p:spTgt spid="108"/>
                                        </p:tgtEl>
                                        <p:attrNameLst>
                                          <p:attrName>ppt_x</p:attrName>
                                        </p:attrNameLst>
                                      </p:cBhvr>
                                      <p:tavLst>
                                        <p:tav tm="0">
                                          <p:val>
                                            <p:strVal val="#ppt_x+0.4"/>
                                          </p:val>
                                        </p:tav>
                                        <p:tav tm="100000">
                                          <p:val>
                                            <p:strVal val="#ppt_x-0.05"/>
                                          </p:val>
                                        </p:tav>
                                      </p:tavLst>
                                    </p:anim>
                                    <p:anim calcmode="lin" valueType="num">
                                      <p:cBhvr>
                                        <p:cTn id="34" dur="800" decel="100000" fill="hold"/>
                                        <p:tgtEl>
                                          <p:spTgt spid="10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0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0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V="1">
            <a:off x="-1373231"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7929088" y="1637585"/>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4"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42" name="文本框 41"/>
            <p:cNvSpPr txBox="1"/>
            <p:nvPr/>
          </p:nvSpPr>
          <p:spPr>
            <a:xfrm>
              <a:off x="1449960" y="2510707"/>
              <a:ext cx="719109"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735274"/>
            <a:chOff x="1999243" y="375968"/>
            <a:chExt cx="6489700" cy="735274"/>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05</a:t>
              </a: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成果展示</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包含统计信息、实体信息、搜索框、关联实体、丰富的主题选择等等</a:t>
              </a:r>
            </a:p>
          </p:txBody>
        </p:sp>
      </p:grpSp>
      <p:pic>
        <p:nvPicPr>
          <p:cNvPr id="59" name="图片 58" descr="O4UDNFTK}3DI8970(1CYO%U"/>
          <p:cNvPicPr>
            <a:picLocks noChangeAspect="1"/>
          </p:cNvPicPr>
          <p:nvPr/>
        </p:nvPicPr>
        <p:blipFill>
          <a:blip r:embed="rId47"/>
          <a:stretch>
            <a:fillRect/>
          </a:stretch>
        </p:blipFill>
        <p:spPr>
          <a:xfrm>
            <a:off x="1123315" y="1487170"/>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0539"/>
            <a:chOff x="1999243" y="375968"/>
            <a:chExt cx="6489700" cy="950539"/>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O4UDNFTK}3DI8970(1CYO%U"/>
          <p:cNvPicPr>
            <a:picLocks noChangeAspect="1"/>
          </p:cNvPicPr>
          <p:nvPr/>
        </p:nvPicPr>
        <p:blipFill>
          <a:blip r:embed="rId47"/>
          <a:stretch>
            <a:fillRect/>
          </a:stretch>
        </p:blipFill>
        <p:spPr>
          <a:xfrm>
            <a:off x="1123315" y="1326515"/>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组合 156"/>
          <p:cNvGrpSpPr/>
          <p:nvPr/>
        </p:nvGrpSpPr>
        <p:grpSpPr>
          <a:xfrm>
            <a:off x="1062171" y="2175614"/>
            <a:ext cx="1494685" cy="2074993"/>
            <a:chOff x="1062171" y="2175614"/>
            <a:chExt cx="1494685" cy="2074993"/>
          </a:xfrm>
        </p:grpSpPr>
        <p:sp>
          <p:nvSpPr>
            <p:cNvPr id="1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0" name="文本框 49"/>
            <p:cNvSpPr txBox="1"/>
            <p:nvPr/>
          </p:nvSpPr>
          <p:spPr>
            <a:xfrm>
              <a:off x="1260876"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55" name="文本框 54"/>
            <p:cNvSpPr txBox="1"/>
            <p:nvPr/>
          </p:nvSpPr>
          <p:spPr>
            <a:xfrm>
              <a:off x="1520813" y="2510707"/>
              <a:ext cx="57740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8" name="组合 157"/>
          <p:cNvGrpSpPr/>
          <p:nvPr/>
        </p:nvGrpSpPr>
        <p:grpSpPr>
          <a:xfrm>
            <a:off x="3205414" y="2175614"/>
            <a:ext cx="1494685" cy="2074993"/>
            <a:chOff x="3205414" y="2175614"/>
            <a:chExt cx="1494685" cy="2074993"/>
          </a:xfrm>
        </p:grpSpPr>
        <p:sp>
          <p:nvSpPr>
            <p:cNvPr id="25" name="Oval 18"/>
            <p:cNvSpPr/>
            <p:nvPr/>
          </p:nvSpPr>
          <p:spPr>
            <a:xfrm>
              <a:off x="320541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1" name="文本框 50"/>
            <p:cNvSpPr txBox="1"/>
            <p:nvPr/>
          </p:nvSpPr>
          <p:spPr>
            <a:xfrm>
              <a:off x="3404121"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p>
          </p:txBody>
        </p:sp>
        <p:sp>
          <p:nvSpPr>
            <p:cNvPr id="56" name="文本框 55"/>
            <p:cNvSpPr txBox="1"/>
            <p:nvPr/>
          </p:nvSpPr>
          <p:spPr>
            <a:xfrm>
              <a:off x="3606348" y="2510707"/>
              <a:ext cx="69281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9" name="组合 158"/>
          <p:cNvGrpSpPr/>
          <p:nvPr/>
        </p:nvGrpSpPr>
        <p:grpSpPr>
          <a:xfrm>
            <a:off x="5348657" y="2175614"/>
            <a:ext cx="1494685" cy="2074993"/>
            <a:chOff x="5348657" y="2175614"/>
            <a:chExt cx="1494685" cy="2074993"/>
          </a:xfrm>
        </p:grpSpPr>
        <p:sp>
          <p:nvSpPr>
            <p:cNvPr id="26" name="Oval 18"/>
            <p:cNvSpPr/>
            <p:nvPr/>
          </p:nvSpPr>
          <p:spPr>
            <a:xfrm>
              <a:off x="5348657"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2" name="文本框 51"/>
            <p:cNvSpPr txBox="1"/>
            <p:nvPr/>
          </p:nvSpPr>
          <p:spPr>
            <a:xfrm>
              <a:off x="5547362"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57" name="文本框 56"/>
            <p:cNvSpPr txBox="1"/>
            <p:nvPr/>
          </p:nvSpPr>
          <p:spPr>
            <a:xfrm>
              <a:off x="5739974" y="2510707"/>
              <a:ext cx="712054"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0" name="组合 159"/>
          <p:cNvGrpSpPr/>
          <p:nvPr/>
        </p:nvGrpSpPr>
        <p:grpSpPr>
          <a:xfrm>
            <a:off x="7491900" y="2175614"/>
            <a:ext cx="1494685" cy="2074993"/>
            <a:chOff x="7491900" y="2175614"/>
            <a:chExt cx="1494685" cy="2074993"/>
          </a:xfrm>
        </p:grpSpPr>
        <p:sp>
          <p:nvSpPr>
            <p:cNvPr id="27" name="Oval 18"/>
            <p:cNvSpPr/>
            <p:nvPr/>
          </p:nvSpPr>
          <p:spPr>
            <a:xfrm>
              <a:off x="7491900"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3" name="文本框 52"/>
            <p:cNvSpPr txBox="1"/>
            <p:nvPr/>
          </p:nvSpPr>
          <p:spPr>
            <a:xfrm>
              <a:off x="7690613"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58" name="文本框 57"/>
            <p:cNvSpPr txBox="1"/>
            <p:nvPr/>
          </p:nvSpPr>
          <p:spPr>
            <a:xfrm>
              <a:off x="7895241" y="2510707"/>
              <a:ext cx="688010"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1" name="组合 160"/>
          <p:cNvGrpSpPr/>
          <p:nvPr/>
        </p:nvGrpSpPr>
        <p:grpSpPr>
          <a:xfrm>
            <a:off x="9635144" y="2175614"/>
            <a:ext cx="1494685" cy="2074993"/>
            <a:chOff x="9635144" y="2175614"/>
            <a:chExt cx="1494685" cy="2074993"/>
          </a:xfrm>
        </p:grpSpPr>
        <p:sp>
          <p:nvSpPr>
            <p:cNvPr id="29" name="Oval 18"/>
            <p:cNvSpPr/>
            <p:nvPr/>
          </p:nvSpPr>
          <p:spPr>
            <a:xfrm>
              <a:off x="963514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9833850"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59" name="文本框 58"/>
            <p:cNvSpPr txBox="1"/>
            <p:nvPr/>
          </p:nvSpPr>
          <p:spPr>
            <a:xfrm>
              <a:off x="10029669" y="2510707"/>
              <a:ext cx="70564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6" name="组合 155"/>
          <p:cNvGrpSpPr/>
          <p:nvPr/>
        </p:nvGrpSpPr>
        <p:grpSpPr>
          <a:xfrm>
            <a:off x="14514" y="5495565"/>
            <a:ext cx="12177486" cy="2108971"/>
            <a:chOff x="14514" y="4822465"/>
            <a:chExt cx="12177486" cy="2108971"/>
          </a:xfrm>
        </p:grpSpPr>
        <p:sp>
          <p:nvSpPr>
            <p:cNvPr id="112" name="椭圆 111"/>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3" name="椭圆 112"/>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7" name="椭圆 116"/>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8" name="椭圆 117"/>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9" name="椭圆 118"/>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0" name="椭圆 119"/>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1" name="椭圆 120"/>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2" name="椭圆 121"/>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3" name="椭圆 122"/>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4" name="椭圆 123"/>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7" name="椭圆 126"/>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5" name="组合 154"/>
            <p:cNvGrpSpPr/>
            <p:nvPr/>
          </p:nvGrpSpPr>
          <p:grpSpPr>
            <a:xfrm>
              <a:off x="14514" y="4884421"/>
              <a:ext cx="12177486" cy="1973579"/>
              <a:chOff x="14514" y="4884421"/>
              <a:chExt cx="12177486" cy="1973579"/>
            </a:xfrm>
          </p:grpSpPr>
          <p:cxnSp>
            <p:nvCxnSpPr>
              <p:cNvPr id="65" name="直接连接符 64"/>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4514" y="4884421"/>
                <a:ext cx="12177486" cy="1973579"/>
                <a:chOff x="14514" y="4884421"/>
                <a:chExt cx="12177486" cy="1973579"/>
              </a:xfrm>
            </p:grpSpPr>
            <p:cxnSp>
              <p:nvCxnSpPr>
                <p:cNvPr id="70" name="直接连接符 69"/>
                <p:cNvCxnSpPr>
                  <a:stCxn id="118"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14514" y="4884421"/>
                  <a:ext cx="12177486" cy="1973579"/>
                  <a:chOff x="14514" y="4884421"/>
                  <a:chExt cx="12177486" cy="1973579"/>
                </a:xfrm>
              </p:grpSpPr>
              <p:cxnSp>
                <p:nvCxnSpPr>
                  <p:cNvPr id="62" name="直接连接符 61"/>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3"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118"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118"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19" idx="4"/>
                    <a:endCxn id="120"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124"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endCxn id="112"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500"/>
                                        <p:tgtEl>
                                          <p:spTgt spid="157"/>
                                        </p:tgtEl>
                                        <p:attrNameLst>
                                          <p:attrName>ppt_y</p:attrName>
                                        </p:attrNameLst>
                                      </p:cBhvr>
                                      <p:tavLst>
                                        <p:tav tm="0">
                                          <p:val>
                                            <p:strVal val="#ppt_y+#ppt_h*1.125000"/>
                                          </p:val>
                                        </p:tav>
                                        <p:tav tm="100000">
                                          <p:val>
                                            <p:strVal val="#ppt_y"/>
                                          </p:val>
                                        </p:tav>
                                      </p:tavLst>
                                    </p:anim>
                                    <p:animEffect transition="in" filter="wipe(up)">
                                      <p:cBhvr>
                                        <p:cTn id="13" dur="500"/>
                                        <p:tgtEl>
                                          <p:spTgt spid="157"/>
                                        </p:tgtEl>
                                      </p:cBhvr>
                                    </p:animEffect>
                                  </p:childTnLst>
                                </p:cTn>
                              </p:par>
                              <p:par>
                                <p:cTn id="14" presetID="12" presetClass="entr" presetSubtype="4" fill="hold" nodeType="withEffect">
                                  <p:stCondLst>
                                    <p:cond delay="250"/>
                                  </p:stCondLst>
                                  <p:childTnLst>
                                    <p:set>
                                      <p:cBhvr>
                                        <p:cTn id="15" dur="1" fill="hold">
                                          <p:stCondLst>
                                            <p:cond delay="0"/>
                                          </p:stCondLst>
                                        </p:cTn>
                                        <p:tgtEl>
                                          <p:spTgt spid="158"/>
                                        </p:tgtEl>
                                        <p:attrNameLst>
                                          <p:attrName>style.visibility</p:attrName>
                                        </p:attrNameLst>
                                      </p:cBhvr>
                                      <p:to>
                                        <p:strVal val="visible"/>
                                      </p:to>
                                    </p:set>
                                    <p:anim calcmode="lin" valueType="num">
                                      <p:cBhvr additive="base">
                                        <p:cTn id="16" dur="500"/>
                                        <p:tgtEl>
                                          <p:spTgt spid="158"/>
                                        </p:tgtEl>
                                        <p:attrNameLst>
                                          <p:attrName>ppt_y</p:attrName>
                                        </p:attrNameLst>
                                      </p:cBhvr>
                                      <p:tavLst>
                                        <p:tav tm="0">
                                          <p:val>
                                            <p:strVal val="#ppt_y+#ppt_h*1.125000"/>
                                          </p:val>
                                        </p:tav>
                                        <p:tav tm="100000">
                                          <p:val>
                                            <p:strVal val="#ppt_y"/>
                                          </p:val>
                                        </p:tav>
                                      </p:tavLst>
                                    </p:anim>
                                    <p:animEffect transition="in" filter="wipe(up)">
                                      <p:cBhvr>
                                        <p:cTn id="17" dur="500"/>
                                        <p:tgtEl>
                                          <p:spTgt spid="158"/>
                                        </p:tgtEl>
                                      </p:cBhvr>
                                    </p:animEffect>
                                  </p:childTnLst>
                                </p:cTn>
                              </p:par>
                              <p:par>
                                <p:cTn id="18" presetID="12" presetClass="entr" presetSubtype="4" fill="hold" nodeType="withEffect">
                                  <p:stCondLst>
                                    <p:cond delay="500"/>
                                  </p:stCondLst>
                                  <p:childTnLst>
                                    <p:set>
                                      <p:cBhvr>
                                        <p:cTn id="19" dur="1" fill="hold">
                                          <p:stCondLst>
                                            <p:cond delay="0"/>
                                          </p:stCondLst>
                                        </p:cTn>
                                        <p:tgtEl>
                                          <p:spTgt spid="159"/>
                                        </p:tgtEl>
                                        <p:attrNameLst>
                                          <p:attrName>style.visibility</p:attrName>
                                        </p:attrNameLst>
                                      </p:cBhvr>
                                      <p:to>
                                        <p:strVal val="visible"/>
                                      </p:to>
                                    </p:set>
                                    <p:anim calcmode="lin" valueType="num">
                                      <p:cBhvr additive="base">
                                        <p:cTn id="20" dur="500"/>
                                        <p:tgtEl>
                                          <p:spTgt spid="159"/>
                                        </p:tgtEl>
                                        <p:attrNameLst>
                                          <p:attrName>ppt_y</p:attrName>
                                        </p:attrNameLst>
                                      </p:cBhvr>
                                      <p:tavLst>
                                        <p:tav tm="0">
                                          <p:val>
                                            <p:strVal val="#ppt_y+#ppt_h*1.125000"/>
                                          </p:val>
                                        </p:tav>
                                        <p:tav tm="100000">
                                          <p:val>
                                            <p:strVal val="#ppt_y"/>
                                          </p:val>
                                        </p:tav>
                                      </p:tavLst>
                                    </p:anim>
                                    <p:animEffect transition="in" filter="wipe(up)">
                                      <p:cBhvr>
                                        <p:cTn id="21" dur="500"/>
                                        <p:tgtEl>
                                          <p:spTgt spid="159"/>
                                        </p:tgtEl>
                                      </p:cBhvr>
                                    </p:animEffect>
                                  </p:childTnLst>
                                </p:cTn>
                              </p:par>
                              <p:par>
                                <p:cTn id="22" presetID="12" presetClass="entr" presetSubtype="4" fill="hold" nodeType="withEffect">
                                  <p:stCondLst>
                                    <p:cond delay="750"/>
                                  </p:stCondLst>
                                  <p:childTnLst>
                                    <p:set>
                                      <p:cBhvr>
                                        <p:cTn id="23" dur="1" fill="hold">
                                          <p:stCondLst>
                                            <p:cond delay="0"/>
                                          </p:stCondLst>
                                        </p:cTn>
                                        <p:tgtEl>
                                          <p:spTgt spid="160"/>
                                        </p:tgtEl>
                                        <p:attrNameLst>
                                          <p:attrName>style.visibility</p:attrName>
                                        </p:attrNameLst>
                                      </p:cBhvr>
                                      <p:to>
                                        <p:strVal val="visible"/>
                                      </p:to>
                                    </p:set>
                                    <p:anim calcmode="lin" valueType="num">
                                      <p:cBhvr additive="base">
                                        <p:cTn id="24" dur="500"/>
                                        <p:tgtEl>
                                          <p:spTgt spid="160"/>
                                        </p:tgtEl>
                                        <p:attrNameLst>
                                          <p:attrName>ppt_y</p:attrName>
                                        </p:attrNameLst>
                                      </p:cBhvr>
                                      <p:tavLst>
                                        <p:tav tm="0">
                                          <p:val>
                                            <p:strVal val="#ppt_y+#ppt_h*1.125000"/>
                                          </p:val>
                                        </p:tav>
                                        <p:tav tm="100000">
                                          <p:val>
                                            <p:strVal val="#ppt_y"/>
                                          </p:val>
                                        </p:tav>
                                      </p:tavLst>
                                    </p:anim>
                                    <p:animEffect transition="in" filter="wipe(up)">
                                      <p:cBhvr>
                                        <p:cTn id="25" dur="500"/>
                                        <p:tgtEl>
                                          <p:spTgt spid="160"/>
                                        </p:tgtEl>
                                      </p:cBhvr>
                                    </p:animEffect>
                                  </p:childTnLst>
                                </p:cTn>
                              </p:par>
                              <p:par>
                                <p:cTn id="26" presetID="12" presetClass="entr" presetSubtype="4" fill="hold" nodeType="withEffect">
                                  <p:stCondLst>
                                    <p:cond delay="1000"/>
                                  </p:stCondLst>
                                  <p:childTnLst>
                                    <p:set>
                                      <p:cBhvr>
                                        <p:cTn id="27" dur="1" fill="hold">
                                          <p:stCondLst>
                                            <p:cond delay="0"/>
                                          </p:stCondLst>
                                        </p:cTn>
                                        <p:tgtEl>
                                          <p:spTgt spid="161"/>
                                        </p:tgtEl>
                                        <p:attrNameLst>
                                          <p:attrName>style.visibility</p:attrName>
                                        </p:attrNameLst>
                                      </p:cBhvr>
                                      <p:to>
                                        <p:strVal val="visible"/>
                                      </p:to>
                                    </p:set>
                                    <p:anim calcmode="lin" valueType="num">
                                      <p:cBhvr additive="base">
                                        <p:cTn id="28" dur="500"/>
                                        <p:tgtEl>
                                          <p:spTgt spid="161"/>
                                        </p:tgtEl>
                                        <p:attrNameLst>
                                          <p:attrName>ppt_y</p:attrName>
                                        </p:attrNameLst>
                                      </p:cBhvr>
                                      <p:tavLst>
                                        <p:tav tm="0">
                                          <p:val>
                                            <p:strVal val="#ppt_y+#ppt_h*1.125000"/>
                                          </p:val>
                                        </p:tav>
                                        <p:tav tm="100000">
                                          <p:val>
                                            <p:strVal val="#ppt_y"/>
                                          </p:val>
                                        </p:tav>
                                      </p:tavLst>
                                    </p:anim>
                                    <p:animEffect transition="in" filter="wipe(up)">
                                      <p:cBhvr>
                                        <p:cTn id="2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YN`~Q)X%3YO2G6DT~5SRLU9"/>
          <p:cNvPicPr>
            <a:picLocks noChangeAspect="1"/>
          </p:cNvPicPr>
          <p:nvPr/>
        </p:nvPicPr>
        <p:blipFill>
          <a:blip r:embed="rId47"/>
          <a:stretch>
            <a:fillRect/>
          </a:stretch>
        </p:blipFill>
        <p:spPr>
          <a:xfrm>
            <a:off x="1198880" y="1383665"/>
            <a:ext cx="10058400" cy="4775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3" name="图片 2" descr="NT8O0[X4XF]ACWREIXJLX1I"/>
          <p:cNvPicPr>
            <a:picLocks noChangeAspect="1"/>
          </p:cNvPicPr>
          <p:nvPr/>
        </p:nvPicPr>
        <p:blipFill>
          <a:blip r:embed="rId47"/>
          <a:stretch>
            <a:fillRect/>
          </a:stretch>
        </p:blipFill>
        <p:spPr>
          <a:xfrm>
            <a:off x="1198880" y="1329055"/>
            <a:ext cx="10058400" cy="4922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4" name="图片 3" descr="ZDN`P4C7{NBXIHKUYN4VWTJ"/>
          <p:cNvPicPr>
            <a:picLocks noChangeAspect="1"/>
          </p:cNvPicPr>
          <p:nvPr/>
        </p:nvPicPr>
        <p:blipFill>
          <a:blip r:embed="rId47"/>
          <a:stretch>
            <a:fillRect/>
          </a:stretch>
        </p:blipFill>
        <p:spPr>
          <a:xfrm>
            <a:off x="1123315" y="1383665"/>
            <a:ext cx="10058400" cy="4779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p:cNvSpPr/>
          <p:nvPr/>
        </p:nvSpPr>
        <p:spPr>
          <a:xfrm>
            <a:off x="1356357" y="1950234"/>
            <a:ext cx="3532209" cy="3532208"/>
          </a:xfrm>
          <a:prstGeom prst="blockArc">
            <a:avLst>
              <a:gd name="adj1" fmla="val 10800000"/>
              <a:gd name="adj2" fmla="val 21585085"/>
              <a:gd name="adj3" fmla="val 11145"/>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3" name="Block Arc 2"/>
          <p:cNvSpPr/>
          <p:nvPr/>
        </p:nvSpPr>
        <p:spPr>
          <a:xfrm>
            <a:off x="1832041" y="2425918"/>
            <a:ext cx="2580839" cy="2580839"/>
          </a:xfrm>
          <a:prstGeom prst="blockArc">
            <a:avLst>
              <a:gd name="adj1" fmla="val 10800000"/>
              <a:gd name="adj2" fmla="val 11933"/>
              <a:gd name="adj3" fmla="val 16016"/>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4" name="Block Arc 3"/>
          <p:cNvSpPr/>
          <p:nvPr/>
        </p:nvSpPr>
        <p:spPr>
          <a:xfrm>
            <a:off x="2338089" y="2931965"/>
            <a:ext cx="1568746" cy="1568745"/>
          </a:xfrm>
          <a:prstGeom prst="blockArc">
            <a:avLst>
              <a:gd name="adj1" fmla="val 10800000"/>
              <a:gd name="adj2" fmla="val 13127"/>
              <a:gd name="adj3" fmla="val 19113"/>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5" name="Block Arc 4"/>
          <p:cNvSpPr/>
          <p:nvPr/>
        </p:nvSpPr>
        <p:spPr>
          <a:xfrm>
            <a:off x="2728129" y="3322006"/>
            <a:ext cx="788664" cy="788664"/>
          </a:xfrm>
          <a:prstGeom prst="blockArc">
            <a:avLst>
              <a:gd name="adj1" fmla="val 10800000"/>
              <a:gd name="adj2" fmla="val 19051"/>
              <a:gd name="adj3" fmla="val 28719"/>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7" name="Arc 5"/>
          <p:cNvSpPr/>
          <p:nvPr/>
        </p:nvSpPr>
        <p:spPr>
          <a:xfrm flipH="1" flipV="1">
            <a:off x="2478094" y="3203543"/>
            <a:ext cx="1195957" cy="1195957"/>
          </a:xfrm>
          <a:prstGeom prst="arc">
            <a:avLst>
              <a:gd name="adj1" fmla="val 16305533"/>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8" name="Arc 6"/>
          <p:cNvSpPr/>
          <p:nvPr/>
        </p:nvSpPr>
        <p:spPr>
          <a:xfrm flipH="1" flipV="1">
            <a:off x="2031089" y="2765621"/>
            <a:ext cx="2056235" cy="2056239"/>
          </a:xfrm>
          <a:prstGeom prst="arc">
            <a:avLst>
              <a:gd name="adj1" fmla="val 1616429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9" name="Arc 7"/>
          <p:cNvSpPr/>
          <p:nvPr/>
        </p:nvSpPr>
        <p:spPr>
          <a:xfrm flipH="1" flipV="1">
            <a:off x="1557089" y="2365843"/>
            <a:ext cx="2855792" cy="2855795"/>
          </a:xfrm>
          <a:prstGeom prst="arc">
            <a:avLst>
              <a:gd name="adj1" fmla="val 1596945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10" name="Arc 8"/>
          <p:cNvSpPr/>
          <p:nvPr/>
        </p:nvSpPr>
        <p:spPr>
          <a:xfrm flipH="1" flipV="1">
            <a:off x="2833172" y="3586683"/>
            <a:ext cx="414115" cy="414115"/>
          </a:xfrm>
          <a:prstGeom prst="arc">
            <a:avLst>
              <a:gd name="adj1" fmla="val 15879700"/>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grpSp>
        <p:nvGrpSpPr>
          <p:cNvPr id="11" name="组合 10"/>
          <p:cNvGrpSpPr/>
          <p:nvPr/>
        </p:nvGrpSpPr>
        <p:grpSpPr>
          <a:xfrm>
            <a:off x="3154253" y="3873652"/>
            <a:ext cx="264160" cy="1491499"/>
            <a:chOff x="2537646" y="3195058"/>
            <a:chExt cx="214168" cy="1209234"/>
          </a:xfrm>
        </p:grpSpPr>
        <p:sp>
          <p:nvSpPr>
            <p:cNvPr id="12" name="TextBox 100"/>
            <p:cNvSpPr txBox="1"/>
            <p:nvPr/>
          </p:nvSpPr>
          <p:spPr>
            <a:xfrm>
              <a:off x="2537646" y="3195058"/>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4" name="TextBox 102"/>
            <p:cNvSpPr txBox="1"/>
            <p:nvPr/>
          </p:nvSpPr>
          <p:spPr>
            <a:xfrm>
              <a:off x="2537646" y="3852849"/>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5" name="TextBox 104"/>
            <p:cNvSpPr txBox="1"/>
            <p:nvPr/>
          </p:nvSpPr>
          <p:spPr>
            <a:xfrm>
              <a:off x="2537646" y="4174164"/>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grpSp>
      <p:grpSp>
        <p:nvGrpSpPr>
          <p:cNvPr id="21" name="组合 20"/>
          <p:cNvGrpSpPr/>
          <p:nvPr/>
        </p:nvGrpSpPr>
        <p:grpSpPr>
          <a:xfrm rot="8003922">
            <a:off x="-36631" y="-948594"/>
            <a:ext cx="2102871" cy="1897188"/>
            <a:chOff x="7616187" y="2561938"/>
            <a:chExt cx="3281674" cy="2960688"/>
          </a:xfrm>
        </p:grpSpPr>
        <p:sp>
          <p:nvSpPr>
            <p:cNvPr id="22"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6" name="组合 65"/>
          <p:cNvGrpSpPr/>
          <p:nvPr/>
        </p:nvGrpSpPr>
        <p:grpSpPr>
          <a:xfrm>
            <a:off x="1999243" y="375968"/>
            <a:ext cx="1960880" cy="735274"/>
            <a:chOff x="1999243" y="375968"/>
            <a:chExt cx="1960880" cy="735274"/>
          </a:xfrm>
        </p:grpSpPr>
        <p:sp>
          <p:nvSpPr>
            <p:cNvPr id="67" name="文本框 66"/>
            <p:cNvSpPr txBox="1"/>
            <p:nvPr/>
          </p:nvSpPr>
          <p:spPr>
            <a:xfrm>
              <a:off x="1999243" y="375968"/>
              <a:ext cx="196088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收获与体会</a:t>
              </a:r>
            </a:p>
          </p:txBody>
        </p:sp>
        <p:sp>
          <p:nvSpPr>
            <p:cNvPr id="68" name="文本框 67"/>
            <p:cNvSpPr txBox="1"/>
            <p:nvPr/>
          </p:nvSpPr>
          <p:spPr>
            <a:xfrm>
              <a:off x="1999243" y="804537"/>
              <a:ext cx="3098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
        <p:nvSpPr>
          <p:cNvPr id="6" name="文本框 5"/>
          <p:cNvSpPr txBox="1"/>
          <p:nvPr/>
        </p:nvSpPr>
        <p:spPr>
          <a:xfrm>
            <a:off x="6644005" y="1732915"/>
            <a:ext cx="4425950" cy="313817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创新驱动发展是当今社会的主旋律,随着各行各业对创新能力、对科技的偏好,创新能力培养已经成为大学教育最值得重视的内容。</a:t>
            </a:r>
          </a:p>
          <a:p>
            <a:r>
              <a:rPr lang="zh-CN" altLang="en-US">
                <a:solidFill>
                  <a:schemeClr val="bg1"/>
                </a:solidFill>
              </a:rPr>
              <a:t>  在整个项目的立项、设计方案、学习技术、搭建环境、实现项目等等的过程中，我们通过自己查资料，课外学习，一步步培养出快速学习的能力。让自己跳出舒适区，在不断的思考和进取中提升了自己的综合素质。也在相互协作中明白了团队的重要性。</a:t>
            </a: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0" y="0"/>
            <a:ext cx="12192000" cy="6858000"/>
          </a:xfrm>
          <a:prstGeom prst="rect">
            <a:avLst/>
          </a:prstGeom>
        </p:spPr>
      </p:pic>
      <p:sp>
        <p:nvSpPr>
          <p:cNvPr id="2" name="文本框 1"/>
          <p:cNvSpPr txBox="1"/>
          <p:nvPr/>
        </p:nvSpPr>
        <p:spPr>
          <a:xfrm>
            <a:off x="1809346" y="3000700"/>
            <a:ext cx="9365673" cy="1015663"/>
          </a:xfrm>
          <a:prstGeom prst="rect">
            <a:avLst/>
          </a:prstGeom>
          <a:noFill/>
        </p:spPr>
        <p:txBody>
          <a:bodyPr wrap="square" rtlCol="0">
            <a:spAutoFit/>
          </a:bodyPr>
          <a:lstStyle/>
          <a:p>
            <a:pPr algn="ctr"/>
            <a:r>
              <a:rPr lang="zh-CN" altLang="en-US" sz="6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请各位评委老师批评指正！</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 y="-15"/>
            <a:ext cx="3562978" cy="1096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0" name="组合 109"/>
          <p:cNvGrpSpPr/>
          <p:nvPr/>
        </p:nvGrpSpPr>
        <p:grpSpPr>
          <a:xfrm>
            <a:off x="7459188" y="2030648"/>
            <a:ext cx="2006458" cy="2874622"/>
            <a:chOff x="1062171" y="2175614"/>
            <a:chExt cx="1494685" cy="2141412"/>
          </a:xfrm>
        </p:grpSpPr>
        <p:sp>
          <p:nvSpPr>
            <p:cNvPr id="111"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文本框 111"/>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113" name="文本框 112"/>
            <p:cNvSpPr txBox="1"/>
            <p:nvPr/>
          </p:nvSpPr>
          <p:spPr>
            <a:xfrm>
              <a:off x="1521608" y="2510707"/>
              <a:ext cx="57581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8003922">
            <a:off x="-36631" y="-948594"/>
            <a:ext cx="2102871" cy="1897188"/>
            <a:chOff x="7616187" y="2561938"/>
            <a:chExt cx="3281674" cy="2960688"/>
          </a:xfrm>
        </p:grpSpPr>
        <p:sp>
          <p:nvSpPr>
            <p:cNvPr id="4"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9"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50" name="Oval 18"/>
          <p:cNvSpPr/>
          <p:nvPr/>
        </p:nvSpPr>
        <p:spPr>
          <a:xfrm>
            <a:off x="167640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Oval 18"/>
          <p:cNvSpPr/>
          <p:nvPr/>
        </p:nvSpPr>
        <p:spPr>
          <a:xfrm>
            <a:off x="4014415"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7" name="Oval 18"/>
          <p:cNvSpPr/>
          <p:nvPr/>
        </p:nvSpPr>
        <p:spPr>
          <a:xfrm>
            <a:off x="635243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60" name="Oval 18"/>
          <p:cNvSpPr/>
          <p:nvPr/>
        </p:nvSpPr>
        <p:spPr>
          <a:xfrm>
            <a:off x="8690446"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2" name="组合 1"/>
          <p:cNvGrpSpPr/>
          <p:nvPr/>
        </p:nvGrpSpPr>
        <p:grpSpPr>
          <a:xfrm>
            <a:off x="1999243" y="375968"/>
            <a:ext cx="894080" cy="735274"/>
            <a:chOff x="1999243" y="375968"/>
            <a:chExt cx="894080" cy="735274"/>
          </a:xfrm>
        </p:grpSpPr>
        <p:sp>
          <p:nvSpPr>
            <p:cNvPr id="48" name="文本框 4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p>
          </p:txBody>
        </p:sp>
        <p:sp>
          <p:nvSpPr>
            <p:cNvPr id="62" name="文本框 61"/>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项目背景</a:t>
              </a:r>
            </a:p>
          </p:txBody>
        </p:sp>
      </p:grpSp>
      <p:grpSp>
        <p:nvGrpSpPr>
          <p:cNvPr id="63" name="组合 62"/>
          <p:cNvGrpSpPr/>
          <p:nvPr/>
        </p:nvGrpSpPr>
        <p:grpSpPr>
          <a:xfrm>
            <a:off x="1472557" y="4010757"/>
            <a:ext cx="2241974" cy="1328619"/>
            <a:chOff x="6492649" y="1678126"/>
            <a:chExt cx="2241974" cy="1328619"/>
          </a:xfrm>
        </p:grpSpPr>
        <p:sp>
          <p:nvSpPr>
            <p:cNvPr id="64" name="矩形 6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随着</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技术飞跃式发展，互联网已经进入了崭新的知识互联的“</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 3.0”</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时代</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65" name="矩形 6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77" name="组合 76"/>
          <p:cNvGrpSpPr/>
          <p:nvPr/>
        </p:nvGrpSpPr>
        <p:grpSpPr>
          <a:xfrm>
            <a:off x="3715200" y="3994882"/>
            <a:ext cx="2241974" cy="1687394"/>
            <a:chOff x="6401844" y="1662251"/>
            <a:chExt cx="2241974" cy="1687394"/>
          </a:xfrm>
        </p:grpSpPr>
        <p:sp>
          <p:nvSpPr>
            <p:cNvPr id="78" name="矩形 77"/>
            <p:cNvSpPr/>
            <p:nvPr/>
          </p:nvSpPr>
          <p:spPr>
            <a:xfrm>
              <a:off x="6492657" y="1908830"/>
              <a:ext cx="2060348" cy="1440815"/>
            </a:xfrm>
            <a:prstGeom prst="rect">
              <a:avLst/>
            </a:prstGeom>
          </p:spPr>
          <p:txBody>
            <a:bodyPr wrap="square">
              <a:spAutoFit/>
              <a:scene3d>
                <a:camera prst="orthographicFront"/>
                <a:lightRig rig="threePt" dir="t"/>
              </a:scene3d>
              <a:sp3d contourW="12700"/>
            </a:bodyPr>
            <a:lstStyle/>
            <a:p>
              <a:pPr lvl="0" eaLnBrk="1" fontAlgn="auto" hangingPunct="1">
                <a:lnSpc>
                  <a:spcPts val="2105"/>
                </a:lnSpc>
                <a:spcBef>
                  <a:spcPts val="0"/>
                </a:spcBef>
                <a:spcAft>
                  <a:spcPts val="0"/>
                </a:spcAft>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知识互联使人类的知识交互达到了历史的新高峰。然而，互联网上的知识来源复杂、良莠不一，零散混乱、体系松散。</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79" name="矩形 78"/>
            <p:cNvSpPr/>
            <p:nvPr/>
          </p:nvSpPr>
          <p:spPr>
            <a:xfrm>
              <a:off x="6401844" y="1662251"/>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知识冗杂</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0" name="组合 79"/>
          <p:cNvGrpSpPr/>
          <p:nvPr/>
        </p:nvGrpSpPr>
        <p:grpSpPr>
          <a:xfrm>
            <a:off x="6144020" y="4010757"/>
            <a:ext cx="2241974" cy="1549599"/>
            <a:chOff x="6492649" y="1678126"/>
            <a:chExt cx="2241974" cy="1549599"/>
          </a:xfrm>
        </p:grpSpPr>
        <p:sp>
          <p:nvSpPr>
            <p:cNvPr id="81" name="矩形 80"/>
            <p:cNvSpPr/>
            <p:nvPr/>
          </p:nvSpPr>
          <p:spPr>
            <a:xfrm>
              <a:off x="6583462" y="2030750"/>
              <a:ext cx="2060348" cy="119697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知识图谱是人工智能领域一项重要的技术分支，具有强大的语义处理能力与开放互联能力。</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2" name="矩形 81"/>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3" name="组合 82"/>
          <p:cNvGrpSpPr/>
          <p:nvPr/>
        </p:nvGrpSpPr>
        <p:grpSpPr>
          <a:xfrm>
            <a:off x="8482036" y="4010757"/>
            <a:ext cx="2241974" cy="1328619"/>
            <a:chOff x="6492649" y="1678126"/>
            <a:chExt cx="2241974" cy="1328619"/>
          </a:xfrm>
        </p:grpSpPr>
        <p:sp>
          <p:nvSpPr>
            <p:cNvPr id="84" name="矩形 8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人工智能正处于快速发展阶段，然而，目前国内尚无针对人工智能这一领域的知识图谱工具。</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5" name="矩形 8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工具匮乏</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pic>
        <p:nvPicPr>
          <p:cNvPr id="51" name="图片占位符 50" descr="0fe6909d02eae7b45d16fd91f77dda7b"/>
          <p:cNvPicPr>
            <a:picLocks noGrp="1" noChangeAspect="1"/>
          </p:cNvPicPr>
          <p:nvPr>
            <p:ph type="pic" sz="quarter" idx="10"/>
          </p:nvPr>
        </p:nvPicPr>
        <p:blipFill>
          <a:blip r:embed="rId47"/>
          <a:srcRect l="4346" t="11774" r="13073" b="12224"/>
          <a:stretch>
            <a:fillRect/>
          </a:stretch>
        </p:blipFill>
        <p:spPr>
          <a:xfrm>
            <a:off x="1675765" y="1964055"/>
            <a:ext cx="1824990" cy="1823085"/>
          </a:xfrm>
          <a:prstGeom prst="ellipse">
            <a:avLst/>
          </a:prstGeom>
        </p:spPr>
      </p:pic>
      <p:pic>
        <p:nvPicPr>
          <p:cNvPr id="53" name="图片占位符 52" descr="a0e6a90a4f56cf534ba1433f79b584d0"/>
          <p:cNvPicPr>
            <a:picLocks noGrp="1" noChangeAspect="1"/>
          </p:cNvPicPr>
          <p:nvPr>
            <p:ph type="pic" sz="quarter" idx="11"/>
          </p:nvPr>
        </p:nvPicPr>
        <p:blipFill>
          <a:blip r:embed="rId48"/>
          <a:srcRect l="8304" t="10227" r="18495" b="11106"/>
          <a:stretch>
            <a:fillRect/>
          </a:stretch>
        </p:blipFill>
        <p:spPr>
          <a:xfrm>
            <a:off x="4014470" y="1963420"/>
            <a:ext cx="1824990" cy="1824355"/>
          </a:xfrm>
          <a:prstGeom prst="ellipse">
            <a:avLst/>
          </a:prstGeom>
        </p:spPr>
      </p:pic>
      <p:pic>
        <p:nvPicPr>
          <p:cNvPr id="56" name="图片占位符 55" descr="4eff825073f4c93f17bb231aa9094939"/>
          <p:cNvPicPr>
            <a:picLocks noGrp="1" noChangeAspect="1"/>
          </p:cNvPicPr>
          <p:nvPr>
            <p:ph type="pic" sz="quarter" idx="12"/>
          </p:nvPr>
        </p:nvPicPr>
        <p:blipFill>
          <a:blip r:embed="rId49"/>
          <a:stretch>
            <a:fillRect/>
          </a:stretch>
        </p:blipFill>
        <p:spPr>
          <a:xfrm>
            <a:off x="6353810" y="1964055"/>
            <a:ext cx="1763395" cy="1763395"/>
          </a:xfrm>
          <a:prstGeom prst="ellipse">
            <a:avLst/>
          </a:prstGeom>
        </p:spPr>
      </p:pic>
      <p:pic>
        <p:nvPicPr>
          <p:cNvPr id="59" name="图片占位符 58" descr="68e22caab967ccdfbcb63c9a5bd6de21"/>
          <p:cNvPicPr>
            <a:picLocks noGrp="1" noChangeAspect="1"/>
          </p:cNvPicPr>
          <p:nvPr>
            <p:ph type="pic" sz="quarter" idx="13"/>
          </p:nvPr>
        </p:nvPicPr>
        <p:blipFill>
          <a:blip r:embed="rId50"/>
          <a:stretch>
            <a:fillRect/>
          </a:stretch>
        </p:blipFill>
        <p:spPr>
          <a:xfrm>
            <a:off x="8707120" y="1963420"/>
            <a:ext cx="1808480" cy="182435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14:bounceEnd="60000">
                                          <p:cBhvr additive="base">
                                            <p:cTn id="7" dur="1000" fill="hold"/>
                                            <p:tgtEl>
                                              <p:spTgt spid="6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14:bounceEnd="60000">
                                          <p:cBhvr additive="base">
                                            <p:cTn id="11" dur="1000" fill="hold"/>
                                            <p:tgtEl>
                                              <p:spTgt spid="7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14:bounceEnd="60000">
                                          <p:cBhvr additive="base">
                                            <p:cTn id="15" dur="1000" fill="hold"/>
                                            <p:tgtEl>
                                              <p:spTgt spid="80"/>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14:bounceEnd="60000">
                                          <p:cBhvr additive="base">
                                            <p:cTn id="19" dur="1000" fill="hold"/>
                                            <p:tgtEl>
                                              <p:spTgt spid="83"/>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1000" fill="hold"/>
                                            <p:tgtEl>
                                              <p:spTgt spid="63"/>
                                            </p:tgtEl>
                                            <p:attrNameLst>
                                              <p:attrName>ppt_x</p:attrName>
                                            </p:attrNameLst>
                                          </p:cBhvr>
                                          <p:tavLst>
                                            <p:tav tm="0">
                                              <p:val>
                                                <p:strVal val="1+#ppt_w/2"/>
                                              </p:val>
                                            </p:tav>
                                            <p:tav tm="100000">
                                              <p:val>
                                                <p:strVal val="#ppt_x"/>
                                              </p:val>
                                            </p:tav>
                                          </p:tavLst>
                                        </p:anim>
                                        <p:anim calcmode="lin" valueType="num">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1+#ppt_w/2"/>
                                              </p:val>
                                            </p:tav>
                                            <p:tav tm="100000">
                                              <p:val>
                                                <p:strVal val="#ppt_x"/>
                                              </p:val>
                                            </p:tav>
                                          </p:tavLst>
                                        </p:anim>
                                        <p:anim calcmode="lin" valueType="num">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fill="hold"/>
                                            <p:tgtEl>
                                              <p:spTgt spid="80"/>
                                            </p:tgtEl>
                                            <p:attrNameLst>
                                              <p:attrName>ppt_x</p:attrName>
                                            </p:attrNameLst>
                                          </p:cBhvr>
                                          <p:tavLst>
                                            <p:tav tm="0">
                                              <p:val>
                                                <p:strVal val="1+#ppt_w/2"/>
                                              </p:val>
                                            </p:tav>
                                            <p:tav tm="100000">
                                              <p:val>
                                                <p:strVal val="#ppt_x"/>
                                              </p:val>
                                            </p:tav>
                                          </p:tavLst>
                                        </p:anim>
                                        <p:anim calcmode="lin" valueType="num">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fill="hold"/>
                                            <p:tgtEl>
                                              <p:spTgt spid="83"/>
                                            </p:tgtEl>
                                            <p:attrNameLst>
                                              <p:attrName>ppt_x</p:attrName>
                                            </p:attrNameLst>
                                          </p:cBhvr>
                                          <p:tavLst>
                                            <p:tav tm="0">
                                              <p:val>
                                                <p:strVal val="1+#ppt_w/2"/>
                                              </p:val>
                                            </p:tav>
                                            <p:tav tm="100000">
                                              <p:val>
                                                <p:strVal val="#ppt_x"/>
                                              </p:val>
                                            </p:tav>
                                          </p:tavLst>
                                        </p:anim>
                                        <p:anim calcmode="lin" valueType="num">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flipV="1">
            <a:off x="5395869"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137888" y="1214339"/>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2"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p>
          </p:txBody>
        </p:sp>
        <p:sp>
          <p:nvSpPr>
            <p:cNvPr id="42" name="文本框 41"/>
            <p:cNvSpPr txBox="1"/>
            <p:nvPr/>
          </p:nvSpPr>
          <p:spPr>
            <a:xfrm>
              <a:off x="1457125" y="2510707"/>
              <a:ext cx="704780"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608611" y="4025650"/>
            <a:ext cx="4090806" cy="2"/>
            <a:chOff x="1578473" y="2639915"/>
            <a:chExt cx="3778835" cy="2"/>
          </a:xfrm>
        </p:grpSpPr>
        <p:cxnSp>
          <p:nvCxnSpPr>
            <p:cNvPr id="78"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7" name="平行四边形 86"/>
          <p:cNvSpPr/>
          <p:nvPr/>
        </p:nvSpPr>
        <p:spPr>
          <a:xfrm>
            <a:off x="1640885"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90" name="组合 89"/>
          <p:cNvGrpSpPr/>
          <p:nvPr/>
        </p:nvGrpSpPr>
        <p:grpSpPr>
          <a:xfrm>
            <a:off x="6492583" y="4025650"/>
            <a:ext cx="4090806" cy="2"/>
            <a:chOff x="1578473" y="2639915"/>
            <a:chExt cx="3778835" cy="2"/>
          </a:xfrm>
        </p:grpSpPr>
        <p:cxnSp>
          <p:nvCxnSpPr>
            <p:cNvPr id="92"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91" name="平行四边形 90"/>
          <p:cNvSpPr/>
          <p:nvPr/>
        </p:nvSpPr>
        <p:spPr>
          <a:xfrm>
            <a:off x="6524857"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894080" cy="735274"/>
            <a:chOff x="1999243" y="375968"/>
            <a:chExt cx="89408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p>
          </p:txBody>
        </p:sp>
        <p:sp>
          <p:nvSpPr>
            <p:cNvPr id="61" name="文本框 6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项目简介</a:t>
              </a:r>
            </a:p>
          </p:txBody>
        </p:sp>
      </p:grpSp>
      <p:grpSp>
        <p:nvGrpSpPr>
          <p:cNvPr id="66" name="组合 65"/>
          <p:cNvGrpSpPr/>
          <p:nvPr/>
        </p:nvGrpSpPr>
        <p:grpSpPr>
          <a:xfrm>
            <a:off x="1521483" y="4262193"/>
            <a:ext cx="4177934" cy="2237863"/>
            <a:chOff x="6187114" y="1678126"/>
            <a:chExt cx="4177934" cy="2237863"/>
          </a:xfrm>
        </p:grpSpPr>
        <p:sp>
          <p:nvSpPr>
            <p:cNvPr id="67" name="矩形 66"/>
            <p:cNvSpPr/>
            <p:nvPr/>
          </p:nvSpPr>
          <p:spPr>
            <a:xfrm>
              <a:off x="6187114" y="2054804"/>
              <a:ext cx="417793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人工智能（Artificial Intelligence，简称AI），是当前最热门研究领域之一相关方向的人才匮乏也正越来越成为（市场）关注的议题，而在培养人才时，如何准确把握所授相关领域知识的准确性、全面性与前沿性成了一个难题，知识图谱是解决这一难题的有效工具。因此团队选择构建一个面向学习者尤其是本科生的人工智能领域的垂直知识图谱。人工智能领域繁多，我们选取机器学习、自然语言处理与机器视觉等三个领域作为代表。</a:t>
              </a:r>
            </a:p>
          </p:txBody>
        </p:sp>
        <p:sp>
          <p:nvSpPr>
            <p:cNvPr id="68" name="矩形 67"/>
            <p:cNvSpPr/>
            <p:nvPr/>
          </p:nvSpPr>
          <p:spPr>
            <a:xfrm>
              <a:off x="6855134" y="1678126"/>
              <a:ext cx="2241974" cy="42354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目的</a:t>
              </a:r>
            </a:p>
          </p:txBody>
        </p:sp>
      </p:grpSp>
      <p:grpSp>
        <p:nvGrpSpPr>
          <p:cNvPr id="69" name="组合 68"/>
          <p:cNvGrpSpPr/>
          <p:nvPr/>
        </p:nvGrpSpPr>
        <p:grpSpPr>
          <a:xfrm>
            <a:off x="6406523" y="4262193"/>
            <a:ext cx="4177934" cy="1795268"/>
            <a:chOff x="6187114" y="1678126"/>
            <a:chExt cx="4177934" cy="1795268"/>
          </a:xfrm>
        </p:grpSpPr>
        <p:sp>
          <p:nvSpPr>
            <p:cNvPr id="70" name="矩形 69"/>
            <p:cNvSpPr/>
            <p:nvPr/>
          </p:nvSpPr>
          <p:spPr>
            <a:xfrm>
              <a:off x="6187114" y="2054804"/>
              <a:ext cx="417793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有鉴于新兴理论与技术在构建知识图谱，以及使用经典方法在新的应用领域构建有关垂直知识图谱所取得的成功与不足，团队基于大数据处理平台Spark，并借助Jiagu模型出色的知识关系提取能力，并使用从国内两大流行的技术博客平台CSDN与博客园爬取到的元数据，构建了一个小规模的人工智能领域的知识图谱</a:t>
              </a:r>
            </a:p>
          </p:txBody>
        </p:sp>
        <p:sp>
          <p:nvSpPr>
            <p:cNvPr id="71" name="矩形 70"/>
            <p:cNvSpPr/>
            <p:nvPr/>
          </p:nvSpPr>
          <p:spPr>
            <a:xfrm>
              <a:off x="6976419"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说明</a:t>
              </a:r>
            </a:p>
          </p:txBody>
        </p:sp>
      </p:grpSp>
      <p:pic>
        <p:nvPicPr>
          <p:cNvPr id="3" name="图片占位符 2" descr="a54553f1201db2611c52f4002b0cb676"/>
          <p:cNvPicPr>
            <a:picLocks noGrp="1" noChangeAspect="1"/>
          </p:cNvPicPr>
          <p:nvPr>
            <p:ph type="pic" sz="quarter" idx="10"/>
          </p:nvPr>
        </p:nvPicPr>
        <p:blipFill>
          <a:blip r:embed="rId47"/>
          <a:srcRect l="-2805" t="-2805" r="2805" b="2805"/>
          <a:stretch>
            <a:fillRect/>
          </a:stretch>
        </p:blipFill>
        <p:spPr>
          <a:xfrm>
            <a:off x="1424305" y="1558290"/>
            <a:ext cx="4274820" cy="1927860"/>
          </a:xfrm>
          <a:prstGeom prst="parallelogram">
            <a:avLst/>
          </a:prstGeom>
        </p:spPr>
      </p:pic>
      <p:pic>
        <p:nvPicPr>
          <p:cNvPr id="6" name="图片占位符 5" descr="4eff825073f4c93f17bb231aa9094939"/>
          <p:cNvPicPr>
            <a:picLocks noGrp="1" noChangeAspect="1"/>
          </p:cNvPicPr>
          <p:nvPr>
            <p:ph type="pic" sz="quarter" idx="11"/>
          </p:nvPr>
        </p:nvPicPr>
        <p:blipFill>
          <a:blip r:embed="rId48"/>
          <a:srcRect l="-2288" t="286" r="2288" b="-286"/>
          <a:stretch>
            <a:fillRect/>
          </a:stretch>
        </p:blipFill>
        <p:spPr>
          <a:xfrm>
            <a:off x="6406515" y="1638935"/>
            <a:ext cx="4176395" cy="1847215"/>
          </a:xfrm>
          <a:prstGeom prst="parallelogram">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14:bounceEnd="60000">
                                          <p:cBhvr additive="base">
                                            <p:cTn id="7" dur="1000" fill="hold"/>
                                            <p:tgtEl>
                                              <p:spTgt spid="66"/>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14:bounceEnd="60000">
                                          <p:cBhvr additive="base">
                                            <p:cTn id="11"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fill="hold"/>
                                            <p:tgtEl>
                                              <p:spTgt spid="66"/>
                                            </p:tgtEl>
                                            <p:attrNameLst>
                                              <p:attrName>ppt_x</p:attrName>
                                            </p:attrNameLst>
                                          </p:cBhvr>
                                          <p:tavLst>
                                            <p:tav tm="0">
                                              <p:val>
                                                <p:strVal val="1+#ppt_w/2"/>
                                              </p:val>
                                            </p:tav>
                                            <p:tav tm="100000">
                                              <p:val>
                                                <p:strVal val="#ppt_x"/>
                                              </p:val>
                                            </p:tav>
                                          </p:tavLst>
                                        </p:anim>
                                        <p:anim calcmode="lin" valueType="num">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1000" fill="hold"/>
                                            <p:tgtEl>
                                              <p:spTgt spid="69"/>
                                            </p:tgtEl>
                                            <p:attrNameLst>
                                              <p:attrName>ppt_x</p:attrName>
                                            </p:attrNameLst>
                                          </p:cBhvr>
                                          <p:tavLst>
                                            <p:tav tm="0">
                                              <p:val>
                                                <p:strVal val="1+#ppt_w/2"/>
                                              </p:val>
                                            </p:tav>
                                            <p:tav tm="100000">
                                              <p:val>
                                                <p:strVal val="#ppt_x"/>
                                              </p:val>
                                            </p:tav>
                                          </p:tavLst>
                                        </p:anim>
                                        <p:anim calcmode="lin" valueType="num">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514" y="5432065"/>
            <a:ext cx="12177486" cy="2108971"/>
            <a:chOff x="14514" y="4822465"/>
            <a:chExt cx="12177486" cy="2108971"/>
          </a:xfrm>
        </p:grpSpPr>
        <p:sp>
          <p:nvSpPr>
            <p:cNvPr id="4" name="椭圆 3"/>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椭圆 4"/>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椭圆 5"/>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椭圆 6"/>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椭圆 7"/>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椭圆 8"/>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椭圆 9"/>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椭圆 10"/>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椭圆 11"/>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椭圆 13"/>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 name="组合 14"/>
            <p:cNvGrpSpPr/>
            <p:nvPr/>
          </p:nvGrpSpPr>
          <p:grpSpPr>
            <a:xfrm>
              <a:off x="14514" y="4884421"/>
              <a:ext cx="12177486" cy="1973579"/>
              <a:chOff x="14514" y="4884421"/>
              <a:chExt cx="12177486" cy="1973579"/>
            </a:xfrm>
          </p:grpSpPr>
          <p:cxnSp>
            <p:nvCxnSpPr>
              <p:cNvPr id="16" name="直接连接符 15"/>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514" y="4884421"/>
                <a:ext cx="12177486" cy="1973579"/>
                <a:chOff x="14514" y="4884421"/>
                <a:chExt cx="12177486" cy="1973579"/>
              </a:xfrm>
            </p:grpSpPr>
            <p:cxnSp>
              <p:nvCxnSpPr>
                <p:cNvPr id="18" name="直接连接符 17"/>
                <p:cNvCxnSpPr>
                  <a:stCxn id="7"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514" y="4884421"/>
                  <a:ext cx="12177486" cy="1973579"/>
                  <a:chOff x="14514" y="4884421"/>
                  <a:chExt cx="12177486" cy="1973579"/>
                </a:xfrm>
              </p:grpSpPr>
              <p:cxnSp>
                <p:nvCxnSpPr>
                  <p:cNvPr id="20" name="直接连接符 19"/>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4"/>
                    <a:endCxn id="9"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3"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4"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0" name="组合 39"/>
          <p:cNvGrpSpPr/>
          <p:nvPr/>
        </p:nvGrpSpPr>
        <p:grpSpPr>
          <a:xfrm flipV="1">
            <a:off x="14514" y="-1054486"/>
            <a:ext cx="12177486" cy="2108971"/>
            <a:chOff x="14514" y="4822465"/>
            <a:chExt cx="12177486" cy="2108971"/>
          </a:xfrm>
        </p:grpSpPr>
        <p:sp>
          <p:nvSpPr>
            <p:cNvPr id="41" name="椭圆 40"/>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2" name="椭圆 41"/>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椭圆 44"/>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椭圆 45"/>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椭圆 46"/>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椭圆 47"/>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椭圆 48"/>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椭圆 49"/>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椭圆 50"/>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52" name="组合 51"/>
            <p:cNvGrpSpPr/>
            <p:nvPr/>
          </p:nvGrpSpPr>
          <p:grpSpPr>
            <a:xfrm>
              <a:off x="14514" y="4884421"/>
              <a:ext cx="12177486" cy="1973579"/>
              <a:chOff x="14514" y="4884421"/>
              <a:chExt cx="12177486" cy="1973579"/>
            </a:xfrm>
          </p:grpSpPr>
          <p:cxnSp>
            <p:nvCxnSpPr>
              <p:cNvPr id="53" name="直接连接符 52"/>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4514" y="4884421"/>
                <a:ext cx="12177486" cy="1973579"/>
                <a:chOff x="14514" y="4884421"/>
                <a:chExt cx="12177486" cy="1973579"/>
              </a:xfrm>
            </p:grpSpPr>
            <p:cxnSp>
              <p:nvCxnSpPr>
                <p:cNvPr id="55" name="直接连接符 54"/>
                <p:cNvCxnSpPr>
                  <a:stCxn id="44"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4514" y="4884421"/>
                  <a:ext cx="12177486" cy="1973579"/>
                  <a:chOff x="14514" y="4884421"/>
                  <a:chExt cx="12177486" cy="1973579"/>
                </a:xfrm>
              </p:grpSpPr>
              <p:cxnSp>
                <p:nvCxnSpPr>
                  <p:cNvPr id="57" name="直接连接符 56"/>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2"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4"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44"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5" idx="4"/>
                    <a:endCxn id="46"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endCxn id="41"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7" name="组合 76"/>
          <p:cNvGrpSpPr/>
          <p:nvPr/>
        </p:nvGrpSpPr>
        <p:grpSpPr>
          <a:xfrm>
            <a:off x="5098172" y="1904807"/>
            <a:ext cx="2006458" cy="2874622"/>
            <a:chOff x="1062171" y="2175614"/>
            <a:chExt cx="1494685" cy="2141412"/>
          </a:xfrm>
        </p:grpSpPr>
        <p:sp>
          <p:nvSpPr>
            <p:cNvPr id="7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79" name="文本框 78"/>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80" name="文本框 79"/>
            <p:cNvSpPr txBox="1"/>
            <p:nvPr/>
          </p:nvSpPr>
          <p:spPr>
            <a:xfrm>
              <a:off x="1446378" y="2510707"/>
              <a:ext cx="726274"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V="1">
            <a:off x="6096002" y="1743274"/>
            <a:ext cx="0" cy="4638476"/>
          </a:xfrm>
          <a:prstGeom prst="line">
            <a:avLst/>
          </a:prstGeom>
          <a:ln w="12700">
            <a:solidFill>
              <a:srgbClr val="B26454"/>
            </a:solidFill>
            <a:prstDash val="solid"/>
          </a:ln>
        </p:spPr>
        <p:style>
          <a:lnRef idx="1">
            <a:schemeClr val="accent1"/>
          </a:lnRef>
          <a:fillRef idx="0">
            <a:schemeClr val="accent1"/>
          </a:fillRef>
          <a:effectRef idx="0">
            <a:schemeClr val="accent1"/>
          </a:effectRef>
          <a:fontRef idx="minor">
            <a:schemeClr val="tx1"/>
          </a:fontRef>
        </p:style>
      </p:cxnSp>
      <p:sp>
        <p:nvSpPr>
          <p:cNvPr id="9" name="Oval 3"/>
          <p:cNvSpPr/>
          <p:nvPr/>
        </p:nvSpPr>
        <p:spPr bwMode="auto">
          <a:xfrm flipV="1">
            <a:off x="5936787" y="1415705"/>
            <a:ext cx="318427" cy="318951"/>
          </a:xfrm>
          <a:prstGeom prst="ellipse">
            <a:avLst/>
          </a:prstGeom>
          <a:noFill/>
          <a:ln w="1905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Oval 4"/>
          <p:cNvSpPr/>
          <p:nvPr/>
        </p:nvSpPr>
        <p:spPr bwMode="auto">
          <a:xfrm flipV="1">
            <a:off x="5993396" y="1472407"/>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Oval 6"/>
          <p:cNvSpPr/>
          <p:nvPr/>
        </p:nvSpPr>
        <p:spPr bwMode="auto">
          <a:xfrm flipV="1">
            <a:off x="6013917" y="4891851"/>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6" name="Oval 7"/>
          <p:cNvSpPr/>
          <p:nvPr/>
        </p:nvSpPr>
        <p:spPr bwMode="auto">
          <a:xfrm flipV="1">
            <a:off x="6013917" y="3006318"/>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cxnSp>
        <p:nvCxnSpPr>
          <p:cNvPr id="7" name="Straight Connector 9"/>
          <p:cNvCxnSpPr/>
          <p:nvPr/>
        </p:nvCxnSpPr>
        <p:spPr>
          <a:xfrm flipV="1">
            <a:off x="5565289" y="3087863"/>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flipV="1">
            <a:off x="6308284" y="4972387"/>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sp>
        <p:nvSpPr>
          <p:cNvPr id="13" name="Rounded Rectangle 122"/>
          <p:cNvSpPr/>
          <p:nvPr/>
        </p:nvSpPr>
        <p:spPr>
          <a:xfrm>
            <a:off x="3267939" y="2402260"/>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Rounded Rectangle 122"/>
          <p:cNvSpPr/>
          <p:nvPr/>
        </p:nvSpPr>
        <p:spPr>
          <a:xfrm>
            <a:off x="6814262" y="4286784"/>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Oval 4"/>
          <p:cNvSpPr/>
          <p:nvPr/>
        </p:nvSpPr>
        <p:spPr bwMode="auto">
          <a:xfrm flipV="1">
            <a:off x="5993396" y="6224893"/>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pic>
        <p:nvPicPr>
          <p:cNvPr id="66" name="图片占位符 65"/>
          <p:cNvPicPr>
            <a:picLocks noGrp="1" noChangeAspect="1"/>
          </p:cNvPicPr>
          <p:nvPr>
            <p:ph type="pic" sz="quarter" idx="10"/>
          </p:nvPr>
        </p:nvPicPr>
        <p:blipFill>
          <a:blip r:embed="rId47" cstate="screen"/>
          <a:srcRect/>
          <a:stretch>
            <a:fillRect/>
          </a:stretch>
        </p:blipFill>
        <p:spPr/>
      </p:pic>
      <p:pic>
        <p:nvPicPr>
          <p:cNvPr id="68" name="图片占位符 67"/>
          <p:cNvPicPr>
            <a:picLocks noGrp="1" noChangeAspect="1"/>
          </p:cNvPicPr>
          <p:nvPr>
            <p:ph type="pic" sz="quarter" idx="11"/>
          </p:nvPr>
        </p:nvPicPr>
        <p:blipFill>
          <a:blip r:embed="rId48" cstate="screen"/>
          <a:srcRect/>
          <a:stretch>
            <a:fillRect/>
          </a:stretch>
        </p:blipFill>
        <p:spPr/>
      </p:pic>
      <p:grpSp>
        <p:nvGrpSpPr>
          <p:cNvPr id="17" name="组合 16"/>
          <p:cNvGrpSpPr/>
          <p:nvPr/>
        </p:nvGrpSpPr>
        <p:grpSpPr>
          <a:xfrm rot="8003922">
            <a:off x="-36631" y="-948594"/>
            <a:ext cx="2102871" cy="1897188"/>
            <a:chOff x="7616187" y="2561938"/>
            <a:chExt cx="3281674" cy="2960688"/>
          </a:xfrm>
        </p:grpSpPr>
        <p:sp>
          <p:nvSpPr>
            <p:cNvPr id="1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2" name="组合 61"/>
          <p:cNvGrpSpPr/>
          <p:nvPr/>
        </p:nvGrpSpPr>
        <p:grpSpPr>
          <a:xfrm>
            <a:off x="1999243" y="375968"/>
            <a:ext cx="1866900" cy="735274"/>
            <a:chOff x="1999243" y="375968"/>
            <a:chExt cx="1866900" cy="735274"/>
          </a:xfrm>
        </p:grpSpPr>
        <p:sp>
          <p:nvSpPr>
            <p:cNvPr id="63" name="文本框 6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4" name="文本框 63"/>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数据来源</a:t>
              </a:r>
            </a:p>
          </p:txBody>
        </p:sp>
      </p:grpSp>
      <p:grpSp>
        <p:nvGrpSpPr>
          <p:cNvPr id="69" name="组合 68"/>
          <p:cNvGrpSpPr/>
          <p:nvPr/>
        </p:nvGrpSpPr>
        <p:grpSpPr>
          <a:xfrm>
            <a:off x="6423590" y="2615880"/>
            <a:ext cx="4199013" cy="1107639"/>
            <a:chOff x="6187113" y="1678126"/>
            <a:chExt cx="4199013" cy="1107639"/>
          </a:xfrm>
        </p:grpSpPr>
        <p:sp>
          <p:nvSpPr>
            <p:cNvPr id="70" name="矩形 69"/>
            <p:cNvSpPr/>
            <p:nvPr/>
          </p:nvSpPr>
          <p:spPr>
            <a:xfrm>
              <a:off x="6187113" y="2030750"/>
              <a:ext cx="4199013"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选择Python作为爬取工具，CSDN与博客园作为主要的元数据获取平台。利用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Python</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出色的第三方库对网页数据进行处理如过滤html标签，提取文本等</a:t>
              </a:r>
            </a:p>
          </p:txBody>
        </p:sp>
        <p:sp>
          <p:nvSpPr>
            <p:cNvPr id="71" name="矩形 7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爬取数据</a:t>
              </a:r>
            </a:p>
          </p:txBody>
        </p:sp>
      </p:grpSp>
      <p:grpSp>
        <p:nvGrpSpPr>
          <p:cNvPr id="72" name="组合 71"/>
          <p:cNvGrpSpPr/>
          <p:nvPr/>
        </p:nvGrpSpPr>
        <p:grpSpPr>
          <a:xfrm>
            <a:off x="1537859" y="4528309"/>
            <a:ext cx="4199013" cy="1992194"/>
            <a:chOff x="6187113" y="1678126"/>
            <a:chExt cx="4199013" cy="1992194"/>
          </a:xfrm>
        </p:grpSpPr>
        <p:sp>
          <p:nvSpPr>
            <p:cNvPr id="73" name="矩形 72"/>
            <p:cNvSpPr/>
            <p:nvPr/>
          </p:nvSpPr>
          <p:spPr>
            <a:xfrm>
              <a:off x="6187113" y="2030750"/>
              <a:ext cx="4199013" cy="163957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主从分布式爬虫。将一台阿里云服务器作为master服务器，用于分发所需爬取内容的URL，同时维护存储在redis中待爬取URL的列表。由三台本地的笔记本电脑组成slave服务器组，用于对各自从master服务器所获得的URL执行网页爬取任务；若slave在爬取过程中遇到新的URL，一律将其返回master服务器由master解析处理，slave服务器间不进行通信</a:t>
              </a:r>
            </a:p>
          </p:txBody>
        </p:sp>
        <p:sp>
          <p:nvSpPr>
            <p:cNvPr id="74" name="矩形 73"/>
            <p:cNvSpPr/>
            <p:nvPr/>
          </p:nvSpPr>
          <p:spPr>
            <a:xfrm>
              <a:off x="8144152"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提高爬取效率的方法</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14:bounceEnd="60000">
                                          <p:cBhvr additive="base">
                                            <p:cTn id="7"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14:bounceEnd="60000">
                                          <p:cBhvr additive="base">
                                            <p:cTn id="11" dur="1000" fill="hold"/>
                                            <p:tgtEl>
                                              <p:spTgt spid="72"/>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1000" fill="hold"/>
                                            <p:tgtEl>
                                              <p:spTgt spid="72"/>
                                            </p:tgtEl>
                                            <p:attrNameLst>
                                              <p:attrName>ppt_x</p:attrName>
                                            </p:attrNameLst>
                                          </p:cBhvr>
                                          <p:tavLst>
                                            <p:tav tm="0">
                                              <p:val>
                                                <p:strVal val="0-#ppt_w/2"/>
                                              </p:val>
                                            </p:tav>
                                            <p:tav tm="100000">
                                              <p:val>
                                                <p:strVal val="#ppt_x"/>
                                              </p:val>
                                            </p:tav>
                                          </p:tavLst>
                                        </p:anim>
                                        <p:anim calcmode="lin" valueType="num">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044700" cy="735274"/>
            <a:chOff x="1999243" y="375968"/>
            <a:chExt cx="20447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044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数据预处理</a:t>
              </a:r>
            </a:p>
          </p:txBody>
        </p:sp>
      </p:grpSp>
      <p:grpSp>
        <p:nvGrpSpPr>
          <p:cNvPr id="62" name="组合 61"/>
          <p:cNvGrpSpPr/>
          <p:nvPr/>
        </p:nvGrpSpPr>
        <p:grpSpPr>
          <a:xfrm>
            <a:off x="3174861" y="2962303"/>
            <a:ext cx="2853044" cy="2655769"/>
            <a:chOff x="6187114" y="1678126"/>
            <a:chExt cx="2853044" cy="2655769"/>
          </a:xfrm>
        </p:grpSpPr>
        <p:sp>
          <p:nvSpPr>
            <p:cNvPr id="63" name="矩形 62"/>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Spark是基于内存计算的大数据并行计算框架，因为它基于内存计算，所以提高了在大数据环境下数据处理的实时性，同时保证了高容错性和高可伸缩性，允许用户将 Spark部署在大量廉价硬件之上，形成集群。</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hive是一个基于Hadoop的数据仓库平台，通过hive我们可以快速地对存储在数据库中数据进行抽取、加载与转换（ETL）等操作</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2655769"/>
            <a:chOff x="6187114" y="1678126"/>
            <a:chExt cx="2853044" cy="2655769"/>
          </a:xfrm>
        </p:grpSpPr>
        <p:sp>
          <p:nvSpPr>
            <p:cNvPr id="66" name="矩形 65"/>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在spark-shell上将数据成功加载到hive中，为后续存取提供了数据来源。其次，在hive上创建了数据库，在spark-shell上依次将爬虫爬取的json文件导入成表。而后使用Spark的几个API，如：duplicate、filter、regexp_replace、regexp_extract等 完成数据的存储、去重和标签过滤。之后借助于github上开源的敏感词汇库，对表数据进行敏感词过滤，以此得到更干净的数据。</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04.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05.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06.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07.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08.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09.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10.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11.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12.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13.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14.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15.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16.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17.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18.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19.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20.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21.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22.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23.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24.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25.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26.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27.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28.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29.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30.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31.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32.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33.xml><?xml version="1.0" encoding="utf-8"?>
<p:tagLst xmlns:a="http://schemas.openxmlformats.org/drawingml/2006/main" xmlns:r="http://schemas.openxmlformats.org/officeDocument/2006/relationships" xmlns:p="http://schemas.openxmlformats.org/presentationml/2006/main">
  <p:tag name="PA" val="v3.2.0"/>
</p:tagLst>
</file>

<file path=ppt/tags/tag134.xml><?xml version="1.0" encoding="utf-8"?>
<p:tagLst xmlns:a="http://schemas.openxmlformats.org/drawingml/2006/main" xmlns:r="http://schemas.openxmlformats.org/officeDocument/2006/relationships" xmlns:p="http://schemas.openxmlformats.org/presentationml/2006/main">
  <p:tag name="PA" val="v3.2.0"/>
</p:tagLst>
</file>

<file path=ppt/tags/tag135.xml><?xml version="1.0" encoding="utf-8"?>
<p:tagLst xmlns:a="http://schemas.openxmlformats.org/drawingml/2006/main" xmlns:r="http://schemas.openxmlformats.org/officeDocument/2006/relationships" xmlns:p="http://schemas.openxmlformats.org/presentationml/2006/main">
  <p:tag name="PA" val="v3.2.0"/>
</p:tagLst>
</file>

<file path=ppt/tags/tag136.xml><?xml version="1.0" encoding="utf-8"?>
<p:tagLst xmlns:a="http://schemas.openxmlformats.org/drawingml/2006/main" xmlns:r="http://schemas.openxmlformats.org/officeDocument/2006/relationships" xmlns:p="http://schemas.openxmlformats.org/presentationml/2006/main">
  <p:tag name="PA" val="v3.2.0"/>
</p:tagLst>
</file>

<file path=ppt/tags/tag137.xml><?xml version="1.0" encoding="utf-8"?>
<p:tagLst xmlns:a="http://schemas.openxmlformats.org/drawingml/2006/main" xmlns:r="http://schemas.openxmlformats.org/officeDocument/2006/relationships" xmlns:p="http://schemas.openxmlformats.org/presentationml/2006/main">
  <p:tag name="PA" val="v3.2.0"/>
</p:tagLst>
</file>

<file path=ppt/tags/tag138.xml><?xml version="1.0" encoding="utf-8"?>
<p:tagLst xmlns:a="http://schemas.openxmlformats.org/drawingml/2006/main" xmlns:r="http://schemas.openxmlformats.org/officeDocument/2006/relationships" xmlns:p="http://schemas.openxmlformats.org/presentationml/2006/main">
  <p:tag name="PA" val="v3.2.0"/>
</p:tagLst>
</file>

<file path=ppt/tags/tag139.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40.xml><?xml version="1.0" encoding="utf-8"?>
<p:tagLst xmlns:a="http://schemas.openxmlformats.org/drawingml/2006/main" xmlns:r="http://schemas.openxmlformats.org/officeDocument/2006/relationships" xmlns:p="http://schemas.openxmlformats.org/presentationml/2006/main">
  <p:tag name="PA" val="v3.2.0"/>
</p:tagLst>
</file>

<file path=ppt/tags/tag141.xml><?xml version="1.0" encoding="utf-8"?>
<p:tagLst xmlns:a="http://schemas.openxmlformats.org/drawingml/2006/main" xmlns:r="http://schemas.openxmlformats.org/officeDocument/2006/relationships" xmlns:p="http://schemas.openxmlformats.org/presentationml/2006/main">
  <p:tag name="PA" val="v3.2.0"/>
</p:tagLst>
</file>

<file path=ppt/tags/tag142.xml><?xml version="1.0" encoding="utf-8"?>
<p:tagLst xmlns:a="http://schemas.openxmlformats.org/drawingml/2006/main" xmlns:r="http://schemas.openxmlformats.org/officeDocument/2006/relationships" xmlns:p="http://schemas.openxmlformats.org/presentationml/2006/main">
  <p:tag name="PA" val="v3.2.0"/>
</p:tagLst>
</file>

<file path=ppt/tags/tag143.xml><?xml version="1.0" encoding="utf-8"?>
<p:tagLst xmlns:a="http://schemas.openxmlformats.org/drawingml/2006/main" xmlns:r="http://schemas.openxmlformats.org/officeDocument/2006/relationships" xmlns:p="http://schemas.openxmlformats.org/presentationml/2006/main">
  <p:tag name="PA" val="v3.2.0"/>
</p:tagLst>
</file>

<file path=ppt/tags/tag144.xml><?xml version="1.0" encoding="utf-8"?>
<p:tagLst xmlns:a="http://schemas.openxmlformats.org/drawingml/2006/main" xmlns:r="http://schemas.openxmlformats.org/officeDocument/2006/relationships" xmlns:p="http://schemas.openxmlformats.org/presentationml/2006/main">
  <p:tag name="PA" val="v3.2.0"/>
</p:tagLst>
</file>

<file path=ppt/tags/tag145.xml><?xml version="1.0" encoding="utf-8"?>
<p:tagLst xmlns:a="http://schemas.openxmlformats.org/drawingml/2006/main" xmlns:r="http://schemas.openxmlformats.org/officeDocument/2006/relationships" xmlns:p="http://schemas.openxmlformats.org/presentationml/2006/main">
  <p:tag name="PA" val="v3.2.0"/>
</p:tagLst>
</file>

<file path=ppt/tags/tag146.xml><?xml version="1.0" encoding="utf-8"?>
<p:tagLst xmlns:a="http://schemas.openxmlformats.org/drawingml/2006/main" xmlns:r="http://schemas.openxmlformats.org/officeDocument/2006/relationships" xmlns:p="http://schemas.openxmlformats.org/presentationml/2006/main">
  <p:tag name="PA" val="v3.2.0"/>
</p:tagLst>
</file>

<file path=ppt/tags/tag147.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48.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49.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50.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51.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52.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53.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54.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55.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56.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57.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58.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59.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60.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61.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62.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63.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64.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65.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66.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67.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68.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69.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70.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71.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72.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73.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74.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75.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76.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77.xml><?xml version="1.0" encoding="utf-8"?>
<p:tagLst xmlns:a="http://schemas.openxmlformats.org/drawingml/2006/main" xmlns:r="http://schemas.openxmlformats.org/officeDocument/2006/relationships" xmlns:p="http://schemas.openxmlformats.org/presentationml/2006/main">
  <p:tag name="PA" val="v3.2.0"/>
</p:tagLst>
</file>

<file path=ppt/tags/tag178.xml><?xml version="1.0" encoding="utf-8"?>
<p:tagLst xmlns:a="http://schemas.openxmlformats.org/drawingml/2006/main" xmlns:r="http://schemas.openxmlformats.org/officeDocument/2006/relationships" xmlns:p="http://schemas.openxmlformats.org/presentationml/2006/main">
  <p:tag name="PA" val="v3.2.0"/>
</p:tagLst>
</file>

<file path=ppt/tags/tag179.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80.xml><?xml version="1.0" encoding="utf-8"?>
<p:tagLst xmlns:a="http://schemas.openxmlformats.org/drawingml/2006/main" xmlns:r="http://schemas.openxmlformats.org/officeDocument/2006/relationships" xmlns:p="http://schemas.openxmlformats.org/presentationml/2006/main">
  <p:tag name="PA" val="v3.2.0"/>
</p:tagLst>
</file>

<file path=ppt/tags/tag181.xml><?xml version="1.0" encoding="utf-8"?>
<p:tagLst xmlns:a="http://schemas.openxmlformats.org/drawingml/2006/main" xmlns:r="http://schemas.openxmlformats.org/officeDocument/2006/relationships" xmlns:p="http://schemas.openxmlformats.org/presentationml/2006/main">
  <p:tag name="PA" val="v3.2.0"/>
</p:tagLst>
</file>

<file path=ppt/tags/tag182.xml><?xml version="1.0" encoding="utf-8"?>
<p:tagLst xmlns:a="http://schemas.openxmlformats.org/drawingml/2006/main" xmlns:r="http://schemas.openxmlformats.org/officeDocument/2006/relationships" xmlns:p="http://schemas.openxmlformats.org/presentationml/2006/main">
  <p:tag name="PA" val="v3.2.0"/>
</p:tagLst>
</file>

<file path=ppt/tags/tag183.xml><?xml version="1.0" encoding="utf-8"?>
<p:tagLst xmlns:a="http://schemas.openxmlformats.org/drawingml/2006/main" xmlns:r="http://schemas.openxmlformats.org/officeDocument/2006/relationships" xmlns:p="http://schemas.openxmlformats.org/presentationml/2006/main">
  <p:tag name="PA" val="v3.2.0"/>
</p:tagLst>
</file>

<file path=ppt/tags/tag184.xml><?xml version="1.0" encoding="utf-8"?>
<p:tagLst xmlns:a="http://schemas.openxmlformats.org/drawingml/2006/main" xmlns:r="http://schemas.openxmlformats.org/officeDocument/2006/relationships" xmlns:p="http://schemas.openxmlformats.org/presentationml/2006/main">
  <p:tag name="PA" val="v3.2.0"/>
</p:tagLst>
</file>

<file path=ppt/tags/tag185.xml><?xml version="1.0" encoding="utf-8"?>
<p:tagLst xmlns:a="http://schemas.openxmlformats.org/drawingml/2006/main" xmlns:r="http://schemas.openxmlformats.org/officeDocument/2006/relationships" xmlns:p="http://schemas.openxmlformats.org/presentationml/2006/main">
  <p:tag name="PA" val="v3.2.0"/>
</p:tagLst>
</file>

<file path=ppt/tags/tag186.xml><?xml version="1.0" encoding="utf-8"?>
<p:tagLst xmlns:a="http://schemas.openxmlformats.org/drawingml/2006/main" xmlns:r="http://schemas.openxmlformats.org/officeDocument/2006/relationships" xmlns:p="http://schemas.openxmlformats.org/presentationml/2006/main">
  <p:tag name="PA" val="v3.2.0"/>
</p:tagLst>
</file>

<file path=ppt/tags/tag187.xml><?xml version="1.0" encoding="utf-8"?>
<p:tagLst xmlns:a="http://schemas.openxmlformats.org/drawingml/2006/main" xmlns:r="http://schemas.openxmlformats.org/officeDocument/2006/relationships" xmlns:p="http://schemas.openxmlformats.org/presentationml/2006/main">
  <p:tag name="PA" val="v3.2.0"/>
</p:tagLst>
</file>

<file path=ppt/tags/tag188.xml><?xml version="1.0" encoding="utf-8"?>
<p:tagLst xmlns:a="http://schemas.openxmlformats.org/drawingml/2006/main" xmlns:r="http://schemas.openxmlformats.org/officeDocument/2006/relationships" xmlns:p="http://schemas.openxmlformats.org/presentationml/2006/main">
  <p:tag name="PA" val="v3.2.0"/>
</p:tagLst>
</file>

<file path=ppt/tags/tag189.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0.xml><?xml version="1.0" encoding="utf-8"?>
<p:tagLst xmlns:a="http://schemas.openxmlformats.org/drawingml/2006/main" xmlns:r="http://schemas.openxmlformats.org/officeDocument/2006/relationships" xmlns:p="http://schemas.openxmlformats.org/presentationml/2006/main">
  <p:tag name="PA" val="v3.2.0"/>
</p:tagLst>
</file>

<file path=ppt/tags/tag191.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92.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93.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94.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95.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6.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97.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98.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99.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00.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01.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02.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03.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04.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05.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06.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07.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08.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09.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10.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11.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12.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13.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14.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15.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16.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17.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18.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19.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20.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21.xml><?xml version="1.0" encoding="utf-8"?>
<p:tagLst xmlns:a="http://schemas.openxmlformats.org/drawingml/2006/main" xmlns:r="http://schemas.openxmlformats.org/officeDocument/2006/relationships" xmlns:p="http://schemas.openxmlformats.org/presentationml/2006/main">
  <p:tag name="PA" val="v3.2.0"/>
</p:tagLst>
</file>

<file path=ppt/tags/tag222.xml><?xml version="1.0" encoding="utf-8"?>
<p:tagLst xmlns:a="http://schemas.openxmlformats.org/drawingml/2006/main" xmlns:r="http://schemas.openxmlformats.org/officeDocument/2006/relationships" xmlns:p="http://schemas.openxmlformats.org/presentationml/2006/main">
  <p:tag name="PA" val="v3.2.0"/>
</p:tagLst>
</file>

<file path=ppt/tags/tag223.xml><?xml version="1.0" encoding="utf-8"?>
<p:tagLst xmlns:a="http://schemas.openxmlformats.org/drawingml/2006/main" xmlns:r="http://schemas.openxmlformats.org/officeDocument/2006/relationships" xmlns:p="http://schemas.openxmlformats.org/presentationml/2006/main">
  <p:tag name="PA" val="v3.2.0"/>
</p:tagLst>
</file>

<file path=ppt/tags/tag224.xml><?xml version="1.0" encoding="utf-8"?>
<p:tagLst xmlns:a="http://schemas.openxmlformats.org/drawingml/2006/main" xmlns:r="http://schemas.openxmlformats.org/officeDocument/2006/relationships" xmlns:p="http://schemas.openxmlformats.org/presentationml/2006/main">
  <p:tag name="PA" val="v3.2.0"/>
</p:tagLst>
</file>

<file path=ppt/tags/tag225.xml><?xml version="1.0" encoding="utf-8"?>
<p:tagLst xmlns:a="http://schemas.openxmlformats.org/drawingml/2006/main" xmlns:r="http://schemas.openxmlformats.org/officeDocument/2006/relationships" xmlns:p="http://schemas.openxmlformats.org/presentationml/2006/main">
  <p:tag name="PA" val="v3.2.0"/>
</p:tagLst>
</file>

<file path=ppt/tags/tag226.xml><?xml version="1.0" encoding="utf-8"?>
<p:tagLst xmlns:a="http://schemas.openxmlformats.org/drawingml/2006/main" xmlns:r="http://schemas.openxmlformats.org/officeDocument/2006/relationships" xmlns:p="http://schemas.openxmlformats.org/presentationml/2006/main">
  <p:tag name="PA" val="v3.2.0"/>
</p:tagLst>
</file>

<file path=ppt/tags/tag227.xml><?xml version="1.0" encoding="utf-8"?>
<p:tagLst xmlns:a="http://schemas.openxmlformats.org/drawingml/2006/main" xmlns:r="http://schemas.openxmlformats.org/officeDocument/2006/relationships" xmlns:p="http://schemas.openxmlformats.org/presentationml/2006/main">
  <p:tag name="PA" val="v3.2.0"/>
</p:tagLst>
</file>

<file path=ppt/tags/tag228.xml><?xml version="1.0" encoding="utf-8"?>
<p:tagLst xmlns:a="http://schemas.openxmlformats.org/drawingml/2006/main" xmlns:r="http://schemas.openxmlformats.org/officeDocument/2006/relationships" xmlns:p="http://schemas.openxmlformats.org/presentationml/2006/main">
  <p:tag name="PA" val="v3.2.0"/>
</p:tagLst>
</file>

<file path=ppt/tags/tag229.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30.xml><?xml version="1.0" encoding="utf-8"?>
<p:tagLst xmlns:a="http://schemas.openxmlformats.org/drawingml/2006/main" xmlns:r="http://schemas.openxmlformats.org/officeDocument/2006/relationships" xmlns:p="http://schemas.openxmlformats.org/presentationml/2006/main">
  <p:tag name="PA" val="v3.2.0"/>
</p:tagLst>
</file>

<file path=ppt/tags/tag231.xml><?xml version="1.0" encoding="utf-8"?>
<p:tagLst xmlns:a="http://schemas.openxmlformats.org/drawingml/2006/main" xmlns:r="http://schemas.openxmlformats.org/officeDocument/2006/relationships" xmlns:p="http://schemas.openxmlformats.org/presentationml/2006/main">
  <p:tag name="PA" val="v3.2.0"/>
</p:tagLst>
</file>

<file path=ppt/tags/tag232.xml><?xml version="1.0" encoding="utf-8"?>
<p:tagLst xmlns:a="http://schemas.openxmlformats.org/drawingml/2006/main" xmlns:r="http://schemas.openxmlformats.org/officeDocument/2006/relationships" xmlns:p="http://schemas.openxmlformats.org/presentationml/2006/main">
  <p:tag name="PA" val="v3.2.0"/>
</p:tagLst>
</file>

<file path=ppt/tags/tag233.xml><?xml version="1.0" encoding="utf-8"?>
<p:tagLst xmlns:a="http://schemas.openxmlformats.org/drawingml/2006/main" xmlns:r="http://schemas.openxmlformats.org/officeDocument/2006/relationships" xmlns:p="http://schemas.openxmlformats.org/presentationml/2006/main">
  <p:tag name="PA" val="v3.2.0"/>
</p:tagLst>
</file>

<file path=ppt/tags/tag234.xml><?xml version="1.0" encoding="utf-8"?>
<p:tagLst xmlns:a="http://schemas.openxmlformats.org/drawingml/2006/main" xmlns:r="http://schemas.openxmlformats.org/officeDocument/2006/relationships" xmlns:p="http://schemas.openxmlformats.org/presentationml/2006/main">
  <p:tag name="PA" val="v3.2.0"/>
</p:tagLst>
</file>

<file path=ppt/tags/tag23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3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3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3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3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4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4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4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4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4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4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4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4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5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5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5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5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5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5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5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5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5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5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6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6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6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6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6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65.xml><?xml version="1.0" encoding="utf-8"?>
<p:tagLst xmlns:a="http://schemas.openxmlformats.org/drawingml/2006/main" xmlns:r="http://schemas.openxmlformats.org/officeDocument/2006/relationships" xmlns:p="http://schemas.openxmlformats.org/presentationml/2006/main">
  <p:tag name="KSO_WM_UNIT_TABLE_BEAUTIFY" val="smartTable{95bcd443-57d0-482f-bf4d-178acf918f83}"/>
</p:tagLst>
</file>

<file path=ppt/tags/tag266.xml><?xml version="1.0" encoding="utf-8"?>
<p:tagLst xmlns:a="http://schemas.openxmlformats.org/drawingml/2006/main" xmlns:r="http://schemas.openxmlformats.org/officeDocument/2006/relationships" xmlns:p="http://schemas.openxmlformats.org/presentationml/2006/main">
  <p:tag name="PA" val="v3.2.0"/>
</p:tagLst>
</file>

<file path=ppt/tags/tag267.xml><?xml version="1.0" encoding="utf-8"?>
<p:tagLst xmlns:a="http://schemas.openxmlformats.org/drawingml/2006/main" xmlns:r="http://schemas.openxmlformats.org/officeDocument/2006/relationships" xmlns:p="http://schemas.openxmlformats.org/presentationml/2006/main">
  <p:tag name="PA" val="v3.2.0"/>
</p:tagLst>
</file>

<file path=ppt/tags/tag268.xml><?xml version="1.0" encoding="utf-8"?>
<p:tagLst xmlns:a="http://schemas.openxmlformats.org/drawingml/2006/main" xmlns:r="http://schemas.openxmlformats.org/officeDocument/2006/relationships" xmlns:p="http://schemas.openxmlformats.org/presentationml/2006/main">
  <p:tag name="PA" val="v3.2.0"/>
</p:tagLst>
</file>

<file path=ppt/tags/tag269.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70.xml><?xml version="1.0" encoding="utf-8"?>
<p:tagLst xmlns:a="http://schemas.openxmlformats.org/drawingml/2006/main" xmlns:r="http://schemas.openxmlformats.org/officeDocument/2006/relationships" xmlns:p="http://schemas.openxmlformats.org/presentationml/2006/main">
  <p:tag name="PA" val="v3.2.0"/>
</p:tagLst>
</file>

<file path=ppt/tags/tag271.xml><?xml version="1.0" encoding="utf-8"?>
<p:tagLst xmlns:a="http://schemas.openxmlformats.org/drawingml/2006/main" xmlns:r="http://schemas.openxmlformats.org/officeDocument/2006/relationships" xmlns:p="http://schemas.openxmlformats.org/presentationml/2006/main">
  <p:tag name="PA" val="v3.2.0"/>
</p:tagLst>
</file>

<file path=ppt/tags/tag272.xml><?xml version="1.0" encoding="utf-8"?>
<p:tagLst xmlns:a="http://schemas.openxmlformats.org/drawingml/2006/main" xmlns:r="http://schemas.openxmlformats.org/officeDocument/2006/relationships" xmlns:p="http://schemas.openxmlformats.org/presentationml/2006/main">
  <p:tag name="PA" val="v3.2.0"/>
</p:tagLst>
</file>

<file path=ppt/tags/tag273.xml><?xml version="1.0" encoding="utf-8"?>
<p:tagLst xmlns:a="http://schemas.openxmlformats.org/drawingml/2006/main" xmlns:r="http://schemas.openxmlformats.org/officeDocument/2006/relationships" xmlns:p="http://schemas.openxmlformats.org/presentationml/2006/main">
  <p:tag name="PA" val="v3.2.0"/>
</p:tagLst>
</file>

<file path=ppt/tags/tag274.xml><?xml version="1.0" encoding="utf-8"?>
<p:tagLst xmlns:a="http://schemas.openxmlformats.org/drawingml/2006/main" xmlns:r="http://schemas.openxmlformats.org/officeDocument/2006/relationships" xmlns:p="http://schemas.openxmlformats.org/presentationml/2006/main">
  <p:tag name="PA" val="v3.2.0"/>
</p:tagLst>
</file>

<file path=ppt/tags/tag275.xml><?xml version="1.0" encoding="utf-8"?>
<p:tagLst xmlns:a="http://schemas.openxmlformats.org/drawingml/2006/main" xmlns:r="http://schemas.openxmlformats.org/officeDocument/2006/relationships" xmlns:p="http://schemas.openxmlformats.org/presentationml/2006/main">
  <p:tag name="PA" val="v3.2.0"/>
</p:tagLst>
</file>

<file path=ppt/tags/tag276.xml><?xml version="1.0" encoding="utf-8"?>
<p:tagLst xmlns:a="http://schemas.openxmlformats.org/drawingml/2006/main" xmlns:r="http://schemas.openxmlformats.org/officeDocument/2006/relationships" xmlns:p="http://schemas.openxmlformats.org/presentationml/2006/main">
  <p:tag name="PA" val="v3.2.0"/>
</p:tagLst>
</file>

<file path=ppt/tags/tag277.xml><?xml version="1.0" encoding="utf-8"?>
<p:tagLst xmlns:a="http://schemas.openxmlformats.org/drawingml/2006/main" xmlns:r="http://schemas.openxmlformats.org/officeDocument/2006/relationships" xmlns:p="http://schemas.openxmlformats.org/presentationml/2006/main">
  <p:tag name="PA" val="v3.2.0"/>
</p:tagLst>
</file>

<file path=ppt/tags/tag278.xml><?xml version="1.0" encoding="utf-8"?>
<p:tagLst xmlns:a="http://schemas.openxmlformats.org/drawingml/2006/main" xmlns:r="http://schemas.openxmlformats.org/officeDocument/2006/relationships" xmlns:p="http://schemas.openxmlformats.org/presentationml/2006/main">
  <p:tag name="PA" val="v3.2.0"/>
</p:tagLst>
</file>

<file path=ppt/tags/tag279.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8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8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8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8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8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8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8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8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8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8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9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9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9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9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9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9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9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9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0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0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0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0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0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0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0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0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0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0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10.xml><?xml version="1.0" encoding="utf-8"?>
<p:tagLst xmlns:a="http://schemas.openxmlformats.org/drawingml/2006/main" xmlns:r="http://schemas.openxmlformats.org/officeDocument/2006/relationships" xmlns:p="http://schemas.openxmlformats.org/presentationml/2006/main">
  <p:tag name="PA" val="v3.2.0"/>
</p:tagLst>
</file>

<file path=ppt/tags/tag311.xml><?xml version="1.0" encoding="utf-8"?>
<p:tagLst xmlns:a="http://schemas.openxmlformats.org/drawingml/2006/main" xmlns:r="http://schemas.openxmlformats.org/officeDocument/2006/relationships" xmlns:p="http://schemas.openxmlformats.org/presentationml/2006/main">
  <p:tag name="PA" val="v3.2.0"/>
</p:tagLst>
</file>

<file path=ppt/tags/tag312.xml><?xml version="1.0" encoding="utf-8"?>
<p:tagLst xmlns:a="http://schemas.openxmlformats.org/drawingml/2006/main" xmlns:r="http://schemas.openxmlformats.org/officeDocument/2006/relationships" xmlns:p="http://schemas.openxmlformats.org/presentationml/2006/main">
  <p:tag name="PA" val="v3.2.0"/>
</p:tagLst>
</file>

<file path=ppt/tags/tag313.xml><?xml version="1.0" encoding="utf-8"?>
<p:tagLst xmlns:a="http://schemas.openxmlformats.org/drawingml/2006/main" xmlns:r="http://schemas.openxmlformats.org/officeDocument/2006/relationships" xmlns:p="http://schemas.openxmlformats.org/presentationml/2006/main">
  <p:tag name="PA" val="v3.2.0"/>
</p:tagLst>
</file>

<file path=ppt/tags/tag314.xml><?xml version="1.0" encoding="utf-8"?>
<p:tagLst xmlns:a="http://schemas.openxmlformats.org/drawingml/2006/main" xmlns:r="http://schemas.openxmlformats.org/officeDocument/2006/relationships" xmlns:p="http://schemas.openxmlformats.org/presentationml/2006/main">
  <p:tag name="PA" val="v3.2.0"/>
</p:tagLst>
</file>

<file path=ppt/tags/tag315.xml><?xml version="1.0" encoding="utf-8"?>
<p:tagLst xmlns:a="http://schemas.openxmlformats.org/drawingml/2006/main" xmlns:r="http://schemas.openxmlformats.org/officeDocument/2006/relationships" xmlns:p="http://schemas.openxmlformats.org/presentationml/2006/main">
  <p:tag name="PA" val="v3.2.0"/>
</p:tagLst>
</file>

<file path=ppt/tags/tag316.xml><?xml version="1.0" encoding="utf-8"?>
<p:tagLst xmlns:a="http://schemas.openxmlformats.org/drawingml/2006/main" xmlns:r="http://schemas.openxmlformats.org/officeDocument/2006/relationships" xmlns:p="http://schemas.openxmlformats.org/presentationml/2006/main">
  <p:tag name="PA" val="v3.2.0"/>
</p:tagLst>
</file>

<file path=ppt/tags/tag317.xml><?xml version="1.0" encoding="utf-8"?>
<p:tagLst xmlns:a="http://schemas.openxmlformats.org/drawingml/2006/main" xmlns:r="http://schemas.openxmlformats.org/officeDocument/2006/relationships" xmlns:p="http://schemas.openxmlformats.org/presentationml/2006/main">
  <p:tag name="PA" val="v3.2.0"/>
</p:tagLst>
</file>

<file path=ppt/tags/tag318.xml><?xml version="1.0" encoding="utf-8"?>
<p:tagLst xmlns:a="http://schemas.openxmlformats.org/drawingml/2006/main" xmlns:r="http://schemas.openxmlformats.org/officeDocument/2006/relationships" xmlns:p="http://schemas.openxmlformats.org/presentationml/2006/main">
  <p:tag name="PA" val="v3.2.0"/>
</p:tagLst>
</file>

<file path=ppt/tags/tag319.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20.xml><?xml version="1.0" encoding="utf-8"?>
<p:tagLst xmlns:a="http://schemas.openxmlformats.org/drawingml/2006/main" xmlns:r="http://schemas.openxmlformats.org/officeDocument/2006/relationships" xmlns:p="http://schemas.openxmlformats.org/presentationml/2006/main">
  <p:tag name="PA" val="v3.2.0"/>
</p:tagLst>
</file>

<file path=ppt/tags/tag321.xml><?xml version="1.0" encoding="utf-8"?>
<p:tagLst xmlns:a="http://schemas.openxmlformats.org/drawingml/2006/main" xmlns:r="http://schemas.openxmlformats.org/officeDocument/2006/relationships" xmlns:p="http://schemas.openxmlformats.org/presentationml/2006/main">
  <p:tag name="PA" val="v3.2.0"/>
</p:tagLst>
</file>

<file path=ppt/tags/tag322.xml><?xml version="1.0" encoding="utf-8"?>
<p:tagLst xmlns:a="http://schemas.openxmlformats.org/drawingml/2006/main" xmlns:r="http://schemas.openxmlformats.org/officeDocument/2006/relationships" xmlns:p="http://schemas.openxmlformats.org/presentationml/2006/main">
  <p:tag name="PA" val="v3.2.0"/>
</p:tagLst>
</file>

<file path=ppt/tags/tag323.xml><?xml version="1.0" encoding="utf-8"?>
<p:tagLst xmlns:a="http://schemas.openxmlformats.org/drawingml/2006/main" xmlns:r="http://schemas.openxmlformats.org/officeDocument/2006/relationships" xmlns:p="http://schemas.openxmlformats.org/presentationml/2006/main">
  <p:tag name="PA" val="v3.2.0"/>
</p:tagLst>
</file>

<file path=ppt/tags/tag32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2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2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2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2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2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3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3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3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3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3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3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3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3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3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3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4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4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4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4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4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4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4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4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5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5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5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5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54.xml><?xml version="1.0" encoding="utf-8"?>
<p:tagLst xmlns:a="http://schemas.openxmlformats.org/drawingml/2006/main" xmlns:r="http://schemas.openxmlformats.org/officeDocument/2006/relationships" xmlns:p="http://schemas.openxmlformats.org/presentationml/2006/main">
  <p:tag name="PA" val="v3.2.0"/>
</p:tagLst>
</file>

<file path=ppt/tags/tag355.xml><?xml version="1.0" encoding="utf-8"?>
<p:tagLst xmlns:a="http://schemas.openxmlformats.org/drawingml/2006/main" xmlns:r="http://schemas.openxmlformats.org/officeDocument/2006/relationships" xmlns:p="http://schemas.openxmlformats.org/presentationml/2006/main">
  <p:tag name="PA" val="v3.2.0"/>
</p:tagLst>
</file>

<file path=ppt/tags/tag356.xml><?xml version="1.0" encoding="utf-8"?>
<p:tagLst xmlns:a="http://schemas.openxmlformats.org/drawingml/2006/main" xmlns:r="http://schemas.openxmlformats.org/officeDocument/2006/relationships" xmlns:p="http://schemas.openxmlformats.org/presentationml/2006/main">
  <p:tag name="PA" val="v3.2.0"/>
</p:tagLst>
</file>

<file path=ppt/tags/tag357.xml><?xml version="1.0" encoding="utf-8"?>
<p:tagLst xmlns:a="http://schemas.openxmlformats.org/drawingml/2006/main" xmlns:r="http://schemas.openxmlformats.org/officeDocument/2006/relationships" xmlns:p="http://schemas.openxmlformats.org/presentationml/2006/main">
  <p:tag name="PA" val="v3.2.0"/>
</p:tagLst>
</file>

<file path=ppt/tags/tag358.xml><?xml version="1.0" encoding="utf-8"?>
<p:tagLst xmlns:a="http://schemas.openxmlformats.org/drawingml/2006/main" xmlns:r="http://schemas.openxmlformats.org/officeDocument/2006/relationships" xmlns:p="http://schemas.openxmlformats.org/presentationml/2006/main">
  <p:tag name="PA" val="v3.2.0"/>
</p:tagLst>
</file>

<file path=ppt/tags/tag359.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60.xml><?xml version="1.0" encoding="utf-8"?>
<p:tagLst xmlns:a="http://schemas.openxmlformats.org/drawingml/2006/main" xmlns:r="http://schemas.openxmlformats.org/officeDocument/2006/relationships" xmlns:p="http://schemas.openxmlformats.org/presentationml/2006/main">
  <p:tag name="PA" val="v3.2.0"/>
</p:tagLst>
</file>

<file path=ppt/tags/tag361.xml><?xml version="1.0" encoding="utf-8"?>
<p:tagLst xmlns:a="http://schemas.openxmlformats.org/drawingml/2006/main" xmlns:r="http://schemas.openxmlformats.org/officeDocument/2006/relationships" xmlns:p="http://schemas.openxmlformats.org/presentationml/2006/main">
  <p:tag name="PA" val="v3.2.0"/>
</p:tagLst>
</file>

<file path=ppt/tags/tag362.xml><?xml version="1.0" encoding="utf-8"?>
<p:tagLst xmlns:a="http://schemas.openxmlformats.org/drawingml/2006/main" xmlns:r="http://schemas.openxmlformats.org/officeDocument/2006/relationships" xmlns:p="http://schemas.openxmlformats.org/presentationml/2006/main">
  <p:tag name="PA" val="v3.2.0"/>
</p:tagLst>
</file>

<file path=ppt/tags/tag363.xml><?xml version="1.0" encoding="utf-8"?>
<p:tagLst xmlns:a="http://schemas.openxmlformats.org/drawingml/2006/main" xmlns:r="http://schemas.openxmlformats.org/officeDocument/2006/relationships" xmlns:p="http://schemas.openxmlformats.org/presentationml/2006/main">
  <p:tag name="PA" val="v3.2.0"/>
</p:tagLst>
</file>

<file path=ppt/tags/tag364.xml><?xml version="1.0" encoding="utf-8"?>
<p:tagLst xmlns:a="http://schemas.openxmlformats.org/drawingml/2006/main" xmlns:r="http://schemas.openxmlformats.org/officeDocument/2006/relationships" xmlns:p="http://schemas.openxmlformats.org/presentationml/2006/main">
  <p:tag name="PA" val="v3.2.0"/>
</p:tagLst>
</file>

<file path=ppt/tags/tag365.xml><?xml version="1.0" encoding="utf-8"?>
<p:tagLst xmlns:a="http://schemas.openxmlformats.org/drawingml/2006/main" xmlns:r="http://schemas.openxmlformats.org/officeDocument/2006/relationships" xmlns:p="http://schemas.openxmlformats.org/presentationml/2006/main">
  <p:tag name="PA" val="v3.2.0"/>
</p:tagLst>
</file>

<file path=ppt/tags/tag366.xml><?xml version="1.0" encoding="utf-8"?>
<p:tagLst xmlns:a="http://schemas.openxmlformats.org/drawingml/2006/main" xmlns:r="http://schemas.openxmlformats.org/officeDocument/2006/relationships" xmlns:p="http://schemas.openxmlformats.org/presentationml/2006/main">
  <p:tag name="PA" val="v3.2.0"/>
</p:tagLst>
</file>

<file path=ppt/tags/tag367.xml><?xml version="1.0" encoding="utf-8"?>
<p:tagLst xmlns:a="http://schemas.openxmlformats.org/drawingml/2006/main" xmlns:r="http://schemas.openxmlformats.org/officeDocument/2006/relationships" xmlns:p="http://schemas.openxmlformats.org/presentationml/2006/main">
  <p:tag name="PA" val="v3.2.0"/>
</p:tagLst>
</file>

<file path=ppt/tags/tag36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6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7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7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7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7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7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7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7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7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7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7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8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8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8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8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8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8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8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8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8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8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9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9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9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9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9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9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98.xml><?xml version="1.0" encoding="utf-8"?>
<p:tagLst xmlns:a="http://schemas.openxmlformats.org/drawingml/2006/main" xmlns:r="http://schemas.openxmlformats.org/officeDocument/2006/relationships" xmlns:p="http://schemas.openxmlformats.org/presentationml/2006/main">
  <p:tag name="PA" val="v3.2.0"/>
</p:tagLst>
</file>

<file path=ppt/tags/tag39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00.xml><?xml version="1.0" encoding="utf-8"?>
<p:tagLst xmlns:a="http://schemas.openxmlformats.org/drawingml/2006/main" xmlns:r="http://schemas.openxmlformats.org/officeDocument/2006/relationships" xmlns:p="http://schemas.openxmlformats.org/presentationml/2006/main">
  <p:tag name="PA" val="v3.2.0"/>
</p:tagLst>
</file>

<file path=ppt/tags/tag401.xml><?xml version="1.0" encoding="utf-8"?>
<p:tagLst xmlns:a="http://schemas.openxmlformats.org/drawingml/2006/main" xmlns:r="http://schemas.openxmlformats.org/officeDocument/2006/relationships" xmlns:p="http://schemas.openxmlformats.org/presentationml/2006/main">
  <p:tag name="PA" val="v3.2.0"/>
</p:tagLst>
</file>

<file path=ppt/tags/tag402.xml><?xml version="1.0" encoding="utf-8"?>
<p:tagLst xmlns:a="http://schemas.openxmlformats.org/drawingml/2006/main" xmlns:r="http://schemas.openxmlformats.org/officeDocument/2006/relationships" xmlns:p="http://schemas.openxmlformats.org/presentationml/2006/main">
  <p:tag name="PA" val="v3.2.0"/>
</p:tagLst>
</file>

<file path=ppt/tags/tag403.xml><?xml version="1.0" encoding="utf-8"?>
<p:tagLst xmlns:a="http://schemas.openxmlformats.org/drawingml/2006/main" xmlns:r="http://schemas.openxmlformats.org/officeDocument/2006/relationships" xmlns:p="http://schemas.openxmlformats.org/presentationml/2006/main">
  <p:tag name="PA" val="v3.2.0"/>
</p:tagLst>
</file>

<file path=ppt/tags/tag404.xml><?xml version="1.0" encoding="utf-8"?>
<p:tagLst xmlns:a="http://schemas.openxmlformats.org/drawingml/2006/main" xmlns:r="http://schemas.openxmlformats.org/officeDocument/2006/relationships" xmlns:p="http://schemas.openxmlformats.org/presentationml/2006/main">
  <p:tag name="PA" val="v3.2.0"/>
</p:tagLst>
</file>

<file path=ppt/tags/tag405.xml><?xml version="1.0" encoding="utf-8"?>
<p:tagLst xmlns:a="http://schemas.openxmlformats.org/drawingml/2006/main" xmlns:r="http://schemas.openxmlformats.org/officeDocument/2006/relationships" xmlns:p="http://schemas.openxmlformats.org/presentationml/2006/main">
  <p:tag name="PA" val="v3.2.0"/>
</p:tagLst>
</file>

<file path=ppt/tags/tag406.xml><?xml version="1.0" encoding="utf-8"?>
<p:tagLst xmlns:a="http://schemas.openxmlformats.org/drawingml/2006/main" xmlns:r="http://schemas.openxmlformats.org/officeDocument/2006/relationships" xmlns:p="http://schemas.openxmlformats.org/presentationml/2006/main">
  <p:tag name="PA" val="v3.2.0"/>
</p:tagLst>
</file>

<file path=ppt/tags/tag407.xml><?xml version="1.0" encoding="utf-8"?>
<p:tagLst xmlns:a="http://schemas.openxmlformats.org/drawingml/2006/main" xmlns:r="http://schemas.openxmlformats.org/officeDocument/2006/relationships" xmlns:p="http://schemas.openxmlformats.org/presentationml/2006/main">
  <p:tag name="PA" val="v3.2.0"/>
</p:tagLst>
</file>

<file path=ppt/tags/tag408.xml><?xml version="1.0" encoding="utf-8"?>
<p:tagLst xmlns:a="http://schemas.openxmlformats.org/drawingml/2006/main" xmlns:r="http://schemas.openxmlformats.org/officeDocument/2006/relationships" xmlns:p="http://schemas.openxmlformats.org/presentationml/2006/main">
  <p:tag name="PA" val="v3.2.0"/>
</p:tagLst>
</file>

<file path=ppt/tags/tag409.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10.xml><?xml version="1.0" encoding="utf-8"?>
<p:tagLst xmlns:a="http://schemas.openxmlformats.org/drawingml/2006/main" xmlns:r="http://schemas.openxmlformats.org/officeDocument/2006/relationships" xmlns:p="http://schemas.openxmlformats.org/presentationml/2006/main">
  <p:tag name="PA" val="v3.2.0"/>
</p:tagLst>
</file>

<file path=ppt/tags/tag411.xml><?xml version="1.0" encoding="utf-8"?>
<p:tagLst xmlns:a="http://schemas.openxmlformats.org/drawingml/2006/main" xmlns:r="http://schemas.openxmlformats.org/officeDocument/2006/relationships" xmlns:p="http://schemas.openxmlformats.org/presentationml/2006/main">
  <p:tag name="PA" val="v3.2.0"/>
</p:tagLst>
</file>

<file path=ppt/tags/tag41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1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1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1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1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1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1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1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2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2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2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2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2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2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2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2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2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2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3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3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3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3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3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3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3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3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3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3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4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2.xml><?xml version="1.0" encoding="utf-8"?>
<p:tagLst xmlns:a="http://schemas.openxmlformats.org/drawingml/2006/main" xmlns:r="http://schemas.openxmlformats.org/officeDocument/2006/relationships" xmlns:p="http://schemas.openxmlformats.org/presentationml/2006/main">
  <p:tag name="PA" val="v3.2.0"/>
</p:tagLst>
</file>

<file path=ppt/tags/tag443.xml><?xml version="1.0" encoding="utf-8"?>
<p:tagLst xmlns:a="http://schemas.openxmlformats.org/drawingml/2006/main" xmlns:r="http://schemas.openxmlformats.org/officeDocument/2006/relationships" xmlns:p="http://schemas.openxmlformats.org/presentationml/2006/main">
  <p:tag name="PA" val="v3.2.0"/>
</p:tagLst>
</file>

<file path=ppt/tags/tag444.xml><?xml version="1.0" encoding="utf-8"?>
<p:tagLst xmlns:a="http://schemas.openxmlformats.org/drawingml/2006/main" xmlns:r="http://schemas.openxmlformats.org/officeDocument/2006/relationships" xmlns:p="http://schemas.openxmlformats.org/presentationml/2006/main">
  <p:tag name="PA" val="v3.2.0"/>
</p:tagLst>
</file>

<file path=ppt/tags/tag445.xml><?xml version="1.0" encoding="utf-8"?>
<p:tagLst xmlns:a="http://schemas.openxmlformats.org/drawingml/2006/main" xmlns:r="http://schemas.openxmlformats.org/officeDocument/2006/relationships" xmlns:p="http://schemas.openxmlformats.org/presentationml/2006/main">
  <p:tag name="PA" val="v3.2.0"/>
</p:tagLst>
</file>

<file path=ppt/tags/tag446.xml><?xml version="1.0" encoding="utf-8"?>
<p:tagLst xmlns:a="http://schemas.openxmlformats.org/drawingml/2006/main" xmlns:r="http://schemas.openxmlformats.org/officeDocument/2006/relationships" xmlns:p="http://schemas.openxmlformats.org/presentationml/2006/main">
  <p:tag name="PA" val="v3.2.0"/>
</p:tagLst>
</file>

<file path=ppt/tags/tag447.xml><?xml version="1.0" encoding="utf-8"?>
<p:tagLst xmlns:a="http://schemas.openxmlformats.org/drawingml/2006/main" xmlns:r="http://schemas.openxmlformats.org/officeDocument/2006/relationships" xmlns:p="http://schemas.openxmlformats.org/presentationml/2006/main">
  <p:tag name="PA" val="v3.2.0"/>
</p:tagLst>
</file>

<file path=ppt/tags/tag448.xml><?xml version="1.0" encoding="utf-8"?>
<p:tagLst xmlns:a="http://schemas.openxmlformats.org/drawingml/2006/main" xmlns:r="http://schemas.openxmlformats.org/officeDocument/2006/relationships" xmlns:p="http://schemas.openxmlformats.org/presentationml/2006/main">
  <p:tag name="PA" val="v3.2.0"/>
</p:tagLst>
</file>

<file path=ppt/tags/tag449.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50.xml><?xml version="1.0" encoding="utf-8"?>
<p:tagLst xmlns:a="http://schemas.openxmlformats.org/drawingml/2006/main" xmlns:r="http://schemas.openxmlformats.org/officeDocument/2006/relationships" xmlns:p="http://schemas.openxmlformats.org/presentationml/2006/main">
  <p:tag name="PA" val="v3.2.0"/>
</p:tagLst>
</file>

<file path=ppt/tags/tag451.xml><?xml version="1.0" encoding="utf-8"?>
<p:tagLst xmlns:a="http://schemas.openxmlformats.org/drawingml/2006/main" xmlns:r="http://schemas.openxmlformats.org/officeDocument/2006/relationships" xmlns:p="http://schemas.openxmlformats.org/presentationml/2006/main">
  <p:tag name="PA" val="v3.2.0"/>
</p:tagLst>
</file>

<file path=ppt/tags/tag452.xml><?xml version="1.0" encoding="utf-8"?>
<p:tagLst xmlns:a="http://schemas.openxmlformats.org/drawingml/2006/main" xmlns:r="http://schemas.openxmlformats.org/officeDocument/2006/relationships" xmlns:p="http://schemas.openxmlformats.org/presentationml/2006/main">
  <p:tag name="PA" val="v3.2.0"/>
</p:tagLst>
</file>

<file path=ppt/tags/tag453.xml><?xml version="1.0" encoding="utf-8"?>
<p:tagLst xmlns:a="http://schemas.openxmlformats.org/drawingml/2006/main" xmlns:r="http://schemas.openxmlformats.org/officeDocument/2006/relationships" xmlns:p="http://schemas.openxmlformats.org/presentationml/2006/main">
  <p:tag name="PA" val="v3.2.0"/>
</p:tagLst>
</file>

<file path=ppt/tags/tag454.xml><?xml version="1.0" encoding="utf-8"?>
<p:tagLst xmlns:a="http://schemas.openxmlformats.org/drawingml/2006/main" xmlns:r="http://schemas.openxmlformats.org/officeDocument/2006/relationships" xmlns:p="http://schemas.openxmlformats.org/presentationml/2006/main">
  <p:tag name="PA" val="v3.2.0"/>
</p:tagLst>
</file>

<file path=ppt/tags/tag455.xml><?xml version="1.0" encoding="utf-8"?>
<p:tagLst xmlns:a="http://schemas.openxmlformats.org/drawingml/2006/main" xmlns:r="http://schemas.openxmlformats.org/officeDocument/2006/relationships" xmlns:p="http://schemas.openxmlformats.org/presentationml/2006/main">
  <p:tag name="PA" val="v3.2.0"/>
</p:tagLst>
</file>

<file path=ppt/tags/tag456.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57.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58.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59.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60.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61.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62.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63.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64.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65.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66.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67.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68.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69.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70.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71.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72.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73.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74.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75.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76.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77.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78.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79.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80.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81.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82.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83.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84.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85.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86.xml><?xml version="1.0" encoding="utf-8"?>
<p:tagLst xmlns:a="http://schemas.openxmlformats.org/drawingml/2006/main" xmlns:r="http://schemas.openxmlformats.org/officeDocument/2006/relationships" xmlns:p="http://schemas.openxmlformats.org/presentationml/2006/main">
  <p:tag name="PA" val="v3.2.0"/>
</p:tagLst>
</file>

<file path=ppt/tags/tag487.xml><?xml version="1.0" encoding="utf-8"?>
<p:tagLst xmlns:a="http://schemas.openxmlformats.org/drawingml/2006/main" xmlns:r="http://schemas.openxmlformats.org/officeDocument/2006/relationships" xmlns:p="http://schemas.openxmlformats.org/presentationml/2006/main">
  <p:tag name="PA" val="v3.2.0"/>
</p:tagLst>
</file>

<file path=ppt/tags/tag488.xml><?xml version="1.0" encoding="utf-8"?>
<p:tagLst xmlns:a="http://schemas.openxmlformats.org/drawingml/2006/main" xmlns:r="http://schemas.openxmlformats.org/officeDocument/2006/relationships" xmlns:p="http://schemas.openxmlformats.org/presentationml/2006/main">
  <p:tag name="PA" val="v3.2.0"/>
</p:tagLst>
</file>

<file path=ppt/tags/tag489.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490.xml><?xml version="1.0" encoding="utf-8"?>
<p:tagLst xmlns:a="http://schemas.openxmlformats.org/drawingml/2006/main" xmlns:r="http://schemas.openxmlformats.org/officeDocument/2006/relationships" xmlns:p="http://schemas.openxmlformats.org/presentationml/2006/main">
  <p:tag name="PA" val="v3.2.0"/>
</p:tagLst>
</file>

<file path=ppt/tags/tag491.xml><?xml version="1.0" encoding="utf-8"?>
<p:tagLst xmlns:a="http://schemas.openxmlformats.org/drawingml/2006/main" xmlns:r="http://schemas.openxmlformats.org/officeDocument/2006/relationships" xmlns:p="http://schemas.openxmlformats.org/presentationml/2006/main">
  <p:tag name="PA" val="v3.2.0"/>
</p:tagLst>
</file>

<file path=ppt/tags/tag492.xml><?xml version="1.0" encoding="utf-8"?>
<p:tagLst xmlns:a="http://schemas.openxmlformats.org/drawingml/2006/main" xmlns:r="http://schemas.openxmlformats.org/officeDocument/2006/relationships" xmlns:p="http://schemas.openxmlformats.org/presentationml/2006/main">
  <p:tag name="PA" val="v3.2.0"/>
</p:tagLst>
</file>

<file path=ppt/tags/tag493.xml><?xml version="1.0" encoding="utf-8"?>
<p:tagLst xmlns:a="http://schemas.openxmlformats.org/drawingml/2006/main" xmlns:r="http://schemas.openxmlformats.org/officeDocument/2006/relationships" xmlns:p="http://schemas.openxmlformats.org/presentationml/2006/main">
  <p:tag name="PA" val="v3.2.0"/>
</p:tagLst>
</file>

<file path=ppt/tags/tag494.xml><?xml version="1.0" encoding="utf-8"?>
<p:tagLst xmlns:a="http://schemas.openxmlformats.org/drawingml/2006/main" xmlns:r="http://schemas.openxmlformats.org/officeDocument/2006/relationships" xmlns:p="http://schemas.openxmlformats.org/presentationml/2006/main">
  <p:tag name="PA" val="v3.2.0"/>
</p:tagLst>
</file>

<file path=ppt/tags/tag495.xml><?xml version="1.0" encoding="utf-8"?>
<p:tagLst xmlns:a="http://schemas.openxmlformats.org/drawingml/2006/main" xmlns:r="http://schemas.openxmlformats.org/officeDocument/2006/relationships" xmlns:p="http://schemas.openxmlformats.org/presentationml/2006/main">
  <p:tag name="PA" val="v3.2.0"/>
</p:tagLst>
</file>

<file path=ppt/tags/tag496.xml><?xml version="1.0" encoding="utf-8"?>
<p:tagLst xmlns:a="http://schemas.openxmlformats.org/drawingml/2006/main" xmlns:r="http://schemas.openxmlformats.org/officeDocument/2006/relationships" xmlns:p="http://schemas.openxmlformats.org/presentationml/2006/main">
  <p:tag name="PA" val="v3.2.0"/>
</p:tagLst>
</file>

<file path=ppt/tags/tag497.xml><?xml version="1.0" encoding="utf-8"?>
<p:tagLst xmlns:a="http://schemas.openxmlformats.org/drawingml/2006/main" xmlns:r="http://schemas.openxmlformats.org/officeDocument/2006/relationships" xmlns:p="http://schemas.openxmlformats.org/presentationml/2006/main">
  <p:tag name="PA" val="v3.2.0"/>
</p:tagLst>
</file>

<file path=ppt/tags/tag498.xml><?xml version="1.0" encoding="utf-8"?>
<p:tagLst xmlns:a="http://schemas.openxmlformats.org/drawingml/2006/main" xmlns:r="http://schemas.openxmlformats.org/officeDocument/2006/relationships" xmlns:p="http://schemas.openxmlformats.org/presentationml/2006/main">
  <p:tag name="PA" val="v3.2.0"/>
</p:tagLst>
</file>

<file path=ppt/tags/tag49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0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0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0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0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0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0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0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0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0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0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1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1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1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1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1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1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1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1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1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1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2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2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2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2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2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2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2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2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2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2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30.xml><?xml version="1.0" encoding="utf-8"?>
<p:tagLst xmlns:a="http://schemas.openxmlformats.org/drawingml/2006/main" xmlns:r="http://schemas.openxmlformats.org/officeDocument/2006/relationships" xmlns:p="http://schemas.openxmlformats.org/presentationml/2006/main">
  <p:tag name="PA" val="v3.2.0"/>
</p:tagLst>
</file>

<file path=ppt/tags/tag531.xml><?xml version="1.0" encoding="utf-8"?>
<p:tagLst xmlns:a="http://schemas.openxmlformats.org/drawingml/2006/main" xmlns:r="http://schemas.openxmlformats.org/officeDocument/2006/relationships" xmlns:p="http://schemas.openxmlformats.org/presentationml/2006/main">
  <p:tag name="PA" val="v3.2.0"/>
</p:tagLst>
</file>

<file path=ppt/tags/tag532.xml><?xml version="1.0" encoding="utf-8"?>
<p:tagLst xmlns:a="http://schemas.openxmlformats.org/drawingml/2006/main" xmlns:r="http://schemas.openxmlformats.org/officeDocument/2006/relationships" xmlns:p="http://schemas.openxmlformats.org/presentationml/2006/main">
  <p:tag name="PA" val="v3.2.0"/>
</p:tagLst>
</file>

<file path=ppt/tags/tag533.xml><?xml version="1.0" encoding="utf-8"?>
<p:tagLst xmlns:a="http://schemas.openxmlformats.org/drawingml/2006/main" xmlns:r="http://schemas.openxmlformats.org/officeDocument/2006/relationships" xmlns:p="http://schemas.openxmlformats.org/presentationml/2006/main">
  <p:tag name="PA" val="v3.2.0"/>
</p:tagLst>
</file>

<file path=ppt/tags/tag534.xml><?xml version="1.0" encoding="utf-8"?>
<p:tagLst xmlns:a="http://schemas.openxmlformats.org/drawingml/2006/main" xmlns:r="http://schemas.openxmlformats.org/officeDocument/2006/relationships" xmlns:p="http://schemas.openxmlformats.org/presentationml/2006/main">
  <p:tag name="PA" val="v3.2.0"/>
</p:tagLst>
</file>

<file path=ppt/tags/tag535.xml><?xml version="1.0" encoding="utf-8"?>
<p:tagLst xmlns:a="http://schemas.openxmlformats.org/drawingml/2006/main" xmlns:r="http://schemas.openxmlformats.org/officeDocument/2006/relationships" xmlns:p="http://schemas.openxmlformats.org/presentationml/2006/main">
  <p:tag name="PA" val="v3.2.0"/>
</p:tagLst>
</file>

<file path=ppt/tags/tag536.xml><?xml version="1.0" encoding="utf-8"?>
<p:tagLst xmlns:a="http://schemas.openxmlformats.org/drawingml/2006/main" xmlns:r="http://schemas.openxmlformats.org/officeDocument/2006/relationships" xmlns:p="http://schemas.openxmlformats.org/presentationml/2006/main">
  <p:tag name="PA" val="v3.2.0"/>
</p:tagLst>
</file>

<file path=ppt/tags/tag537.xml><?xml version="1.0" encoding="utf-8"?>
<p:tagLst xmlns:a="http://schemas.openxmlformats.org/drawingml/2006/main" xmlns:r="http://schemas.openxmlformats.org/officeDocument/2006/relationships" xmlns:p="http://schemas.openxmlformats.org/presentationml/2006/main">
  <p:tag name="PA" val="v3.2.0"/>
</p:tagLst>
</file>

<file path=ppt/tags/tag538.xml><?xml version="1.0" encoding="utf-8"?>
<p:tagLst xmlns:a="http://schemas.openxmlformats.org/drawingml/2006/main" xmlns:r="http://schemas.openxmlformats.org/officeDocument/2006/relationships" xmlns:p="http://schemas.openxmlformats.org/presentationml/2006/main">
  <p:tag name="PA" val="v3.2.0"/>
</p:tagLst>
</file>

<file path=ppt/tags/tag539.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40.xml><?xml version="1.0" encoding="utf-8"?>
<p:tagLst xmlns:a="http://schemas.openxmlformats.org/drawingml/2006/main" xmlns:r="http://schemas.openxmlformats.org/officeDocument/2006/relationships" xmlns:p="http://schemas.openxmlformats.org/presentationml/2006/main">
  <p:tag name="PA" val="v3.2.0"/>
</p:tagLst>
</file>

<file path=ppt/tags/tag541.xml><?xml version="1.0" encoding="utf-8"?>
<p:tagLst xmlns:a="http://schemas.openxmlformats.org/drawingml/2006/main" xmlns:r="http://schemas.openxmlformats.org/officeDocument/2006/relationships" xmlns:p="http://schemas.openxmlformats.org/presentationml/2006/main">
  <p:tag name="PA" val="v3.2.0"/>
</p:tagLst>
</file>

<file path=ppt/tags/tag542.xml><?xml version="1.0" encoding="utf-8"?>
<p:tagLst xmlns:a="http://schemas.openxmlformats.org/drawingml/2006/main" xmlns:r="http://schemas.openxmlformats.org/officeDocument/2006/relationships" xmlns:p="http://schemas.openxmlformats.org/presentationml/2006/main">
  <p:tag name="PA" val="v3.2.0"/>
</p:tagLst>
</file>

<file path=ppt/tags/tag543.xml><?xml version="1.0" encoding="utf-8"?>
<p:tagLst xmlns:a="http://schemas.openxmlformats.org/drawingml/2006/main" xmlns:r="http://schemas.openxmlformats.org/officeDocument/2006/relationships" xmlns:p="http://schemas.openxmlformats.org/presentationml/2006/main">
  <p:tag name="PA" val="v3.2.0"/>
</p:tagLst>
</file>

<file path=ppt/tags/tag54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4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4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4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4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4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5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5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5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5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5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5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5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5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5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5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6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6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6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6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6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6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6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6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6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6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7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7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7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7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74.xml><?xml version="1.0" encoding="utf-8"?>
<p:tagLst xmlns:a="http://schemas.openxmlformats.org/drawingml/2006/main" xmlns:r="http://schemas.openxmlformats.org/officeDocument/2006/relationships" xmlns:p="http://schemas.openxmlformats.org/presentationml/2006/main">
  <p:tag name="PA" val="v3.2.0"/>
</p:tagLst>
</file>

<file path=ppt/tags/tag575.xml><?xml version="1.0" encoding="utf-8"?>
<p:tagLst xmlns:a="http://schemas.openxmlformats.org/drawingml/2006/main" xmlns:r="http://schemas.openxmlformats.org/officeDocument/2006/relationships" xmlns:p="http://schemas.openxmlformats.org/presentationml/2006/main">
  <p:tag name="PA" val="v3.2.0"/>
</p:tagLst>
</file>

<file path=ppt/tags/tag576.xml><?xml version="1.0" encoding="utf-8"?>
<p:tagLst xmlns:a="http://schemas.openxmlformats.org/drawingml/2006/main" xmlns:r="http://schemas.openxmlformats.org/officeDocument/2006/relationships" xmlns:p="http://schemas.openxmlformats.org/presentationml/2006/main">
  <p:tag name="PA" val="v3.2.0"/>
</p:tagLst>
</file>

<file path=ppt/tags/tag577.xml><?xml version="1.0" encoding="utf-8"?>
<p:tagLst xmlns:a="http://schemas.openxmlformats.org/drawingml/2006/main" xmlns:r="http://schemas.openxmlformats.org/officeDocument/2006/relationships" xmlns:p="http://schemas.openxmlformats.org/presentationml/2006/main">
  <p:tag name="PA" val="v3.2.0"/>
</p:tagLst>
</file>

<file path=ppt/tags/tag578.xml><?xml version="1.0" encoding="utf-8"?>
<p:tagLst xmlns:a="http://schemas.openxmlformats.org/drawingml/2006/main" xmlns:r="http://schemas.openxmlformats.org/officeDocument/2006/relationships" xmlns:p="http://schemas.openxmlformats.org/presentationml/2006/main">
  <p:tag name="PA" val="v3.2.0"/>
</p:tagLst>
</file>

<file path=ppt/tags/tag579.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80.xml><?xml version="1.0" encoding="utf-8"?>
<p:tagLst xmlns:a="http://schemas.openxmlformats.org/drawingml/2006/main" xmlns:r="http://schemas.openxmlformats.org/officeDocument/2006/relationships" xmlns:p="http://schemas.openxmlformats.org/presentationml/2006/main">
  <p:tag name="PA" val="v3.2.0"/>
</p:tagLst>
</file>

<file path=ppt/tags/tag581.xml><?xml version="1.0" encoding="utf-8"?>
<p:tagLst xmlns:a="http://schemas.openxmlformats.org/drawingml/2006/main" xmlns:r="http://schemas.openxmlformats.org/officeDocument/2006/relationships" xmlns:p="http://schemas.openxmlformats.org/presentationml/2006/main">
  <p:tag name="PA" val="v3.2.0"/>
</p:tagLst>
</file>

<file path=ppt/tags/tag582.xml><?xml version="1.0" encoding="utf-8"?>
<p:tagLst xmlns:a="http://schemas.openxmlformats.org/drawingml/2006/main" xmlns:r="http://schemas.openxmlformats.org/officeDocument/2006/relationships" xmlns:p="http://schemas.openxmlformats.org/presentationml/2006/main">
  <p:tag name="PA" val="v3.2.0"/>
</p:tagLst>
</file>

<file path=ppt/tags/tag583.xml><?xml version="1.0" encoding="utf-8"?>
<p:tagLst xmlns:a="http://schemas.openxmlformats.org/drawingml/2006/main" xmlns:r="http://schemas.openxmlformats.org/officeDocument/2006/relationships" xmlns:p="http://schemas.openxmlformats.org/presentationml/2006/main">
  <p:tag name="PA" val="v3.2.0"/>
</p:tagLst>
</file>

<file path=ppt/tags/tag584.xml><?xml version="1.0" encoding="utf-8"?>
<p:tagLst xmlns:a="http://schemas.openxmlformats.org/drawingml/2006/main" xmlns:r="http://schemas.openxmlformats.org/officeDocument/2006/relationships" xmlns:p="http://schemas.openxmlformats.org/presentationml/2006/main">
  <p:tag name="PA" val="v3.2.0"/>
</p:tagLst>
</file>

<file path=ppt/tags/tag585.xml><?xml version="1.0" encoding="utf-8"?>
<p:tagLst xmlns:a="http://schemas.openxmlformats.org/drawingml/2006/main" xmlns:r="http://schemas.openxmlformats.org/officeDocument/2006/relationships" xmlns:p="http://schemas.openxmlformats.org/presentationml/2006/main">
  <p:tag name="PA" val="v3.2.0"/>
</p:tagLst>
</file>

<file path=ppt/tags/tag586.xml><?xml version="1.0" encoding="utf-8"?>
<p:tagLst xmlns:a="http://schemas.openxmlformats.org/drawingml/2006/main" xmlns:r="http://schemas.openxmlformats.org/officeDocument/2006/relationships" xmlns:p="http://schemas.openxmlformats.org/presentationml/2006/main">
  <p:tag name="PA" val="v3.2.0"/>
</p:tagLst>
</file>

<file path=ppt/tags/tag587.xml><?xml version="1.0" encoding="utf-8"?>
<p:tagLst xmlns:a="http://schemas.openxmlformats.org/drawingml/2006/main" xmlns:r="http://schemas.openxmlformats.org/officeDocument/2006/relationships" xmlns:p="http://schemas.openxmlformats.org/presentationml/2006/main">
  <p:tag name="PA" val="v3.2.0"/>
</p:tagLst>
</file>

<file path=ppt/tags/tag58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8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9.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9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9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9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9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9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9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9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9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9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9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0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0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0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0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0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0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0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0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0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0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1.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1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1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1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1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1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1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1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1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18.xml><?xml version="1.0" encoding="utf-8"?>
<p:tagLst xmlns:a="http://schemas.openxmlformats.org/drawingml/2006/main" xmlns:r="http://schemas.openxmlformats.org/officeDocument/2006/relationships" xmlns:p="http://schemas.openxmlformats.org/presentationml/2006/main">
  <p:tag name="PA" val="v3.2.0"/>
</p:tagLst>
</file>

<file path=ppt/tags/tag619.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20.xml><?xml version="1.0" encoding="utf-8"?>
<p:tagLst xmlns:a="http://schemas.openxmlformats.org/drawingml/2006/main" xmlns:r="http://schemas.openxmlformats.org/officeDocument/2006/relationships" xmlns:p="http://schemas.openxmlformats.org/presentationml/2006/main">
  <p:tag name="PA" val="v3.2.0"/>
</p:tagLst>
</file>

<file path=ppt/tags/tag621.xml><?xml version="1.0" encoding="utf-8"?>
<p:tagLst xmlns:a="http://schemas.openxmlformats.org/drawingml/2006/main" xmlns:r="http://schemas.openxmlformats.org/officeDocument/2006/relationships" xmlns:p="http://schemas.openxmlformats.org/presentationml/2006/main">
  <p:tag name="PA" val="v3.2.0"/>
</p:tagLst>
</file>

<file path=ppt/tags/tag622.xml><?xml version="1.0" encoding="utf-8"?>
<p:tagLst xmlns:a="http://schemas.openxmlformats.org/drawingml/2006/main" xmlns:r="http://schemas.openxmlformats.org/officeDocument/2006/relationships" xmlns:p="http://schemas.openxmlformats.org/presentationml/2006/main">
  <p:tag name="PA" val="v3.2.0"/>
</p:tagLst>
</file>

<file path=ppt/tags/tag623.xml><?xml version="1.0" encoding="utf-8"?>
<p:tagLst xmlns:a="http://schemas.openxmlformats.org/drawingml/2006/main" xmlns:r="http://schemas.openxmlformats.org/officeDocument/2006/relationships" xmlns:p="http://schemas.openxmlformats.org/presentationml/2006/main">
  <p:tag name="PA" val="v3.2.0"/>
</p:tagLst>
</file>

<file path=ppt/tags/tag624.xml><?xml version="1.0" encoding="utf-8"?>
<p:tagLst xmlns:a="http://schemas.openxmlformats.org/drawingml/2006/main" xmlns:r="http://schemas.openxmlformats.org/officeDocument/2006/relationships" xmlns:p="http://schemas.openxmlformats.org/presentationml/2006/main">
  <p:tag name="PA" val="v3.2.0"/>
</p:tagLst>
</file>

<file path=ppt/tags/tag625.xml><?xml version="1.0" encoding="utf-8"?>
<p:tagLst xmlns:a="http://schemas.openxmlformats.org/drawingml/2006/main" xmlns:r="http://schemas.openxmlformats.org/officeDocument/2006/relationships" xmlns:p="http://schemas.openxmlformats.org/presentationml/2006/main">
  <p:tag name="PA" val="v3.2.0"/>
</p:tagLst>
</file>

<file path=ppt/tags/tag626.xml><?xml version="1.0" encoding="utf-8"?>
<p:tagLst xmlns:a="http://schemas.openxmlformats.org/drawingml/2006/main" xmlns:r="http://schemas.openxmlformats.org/officeDocument/2006/relationships" xmlns:p="http://schemas.openxmlformats.org/presentationml/2006/main">
  <p:tag name="PA" val="v3.2.0"/>
</p:tagLst>
</file>

<file path=ppt/tags/tag627.xml><?xml version="1.0" encoding="utf-8"?>
<p:tagLst xmlns:a="http://schemas.openxmlformats.org/drawingml/2006/main" xmlns:r="http://schemas.openxmlformats.org/officeDocument/2006/relationships" xmlns:p="http://schemas.openxmlformats.org/presentationml/2006/main">
  <p:tag name="PA" val="v3.2.0"/>
</p:tagLst>
</file>

<file path=ppt/tags/tag628.xml><?xml version="1.0" encoding="utf-8"?>
<p:tagLst xmlns:a="http://schemas.openxmlformats.org/drawingml/2006/main" xmlns:r="http://schemas.openxmlformats.org/officeDocument/2006/relationships" xmlns:p="http://schemas.openxmlformats.org/presentationml/2006/main">
  <p:tag name="PA" val="v3.2.0"/>
</p:tagLst>
</file>

<file path=ppt/tags/tag629.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0.xml><?xml version="1.0" encoding="utf-8"?>
<p:tagLst xmlns:a="http://schemas.openxmlformats.org/drawingml/2006/main" xmlns:r="http://schemas.openxmlformats.org/officeDocument/2006/relationships" xmlns:p="http://schemas.openxmlformats.org/presentationml/2006/main">
  <p:tag name="PA" val="v3.2.0"/>
</p:tagLst>
</file>

<file path=ppt/tags/tag631.xml><?xml version="1.0" encoding="utf-8"?>
<p:tagLst xmlns:a="http://schemas.openxmlformats.org/drawingml/2006/main" xmlns:r="http://schemas.openxmlformats.org/officeDocument/2006/relationships" xmlns:p="http://schemas.openxmlformats.org/presentationml/2006/main">
  <p:tag name="PA" val="v3.2.0"/>
</p:tagLst>
</file>

<file path=ppt/tags/tag63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63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3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3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3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3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3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4.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4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4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4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4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4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4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4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4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4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4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5.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5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5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5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5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5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5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5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5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5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5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6.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6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6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62.xml><?xml version="1.0" encoding="utf-8"?>
<p:tagLst xmlns:a="http://schemas.openxmlformats.org/drawingml/2006/main" xmlns:r="http://schemas.openxmlformats.org/officeDocument/2006/relationships" xmlns:p="http://schemas.openxmlformats.org/presentationml/2006/main">
  <p:tag name="PA" val="v3.2.0"/>
</p:tagLst>
</file>

<file path=ppt/tags/tag663.xml><?xml version="1.0" encoding="utf-8"?>
<p:tagLst xmlns:a="http://schemas.openxmlformats.org/drawingml/2006/main" xmlns:r="http://schemas.openxmlformats.org/officeDocument/2006/relationships" xmlns:p="http://schemas.openxmlformats.org/presentationml/2006/main">
  <p:tag name="PA" val="v3.2.0"/>
</p:tagLst>
</file>

<file path=ppt/tags/tag664.xml><?xml version="1.0" encoding="utf-8"?>
<p:tagLst xmlns:a="http://schemas.openxmlformats.org/drawingml/2006/main" xmlns:r="http://schemas.openxmlformats.org/officeDocument/2006/relationships" xmlns:p="http://schemas.openxmlformats.org/presentationml/2006/main">
  <p:tag name="PA" val="v3.2.0"/>
</p:tagLst>
</file>

<file path=ppt/tags/tag665.xml><?xml version="1.0" encoding="utf-8"?>
<p:tagLst xmlns:a="http://schemas.openxmlformats.org/drawingml/2006/main" xmlns:r="http://schemas.openxmlformats.org/officeDocument/2006/relationships" xmlns:p="http://schemas.openxmlformats.org/presentationml/2006/main">
  <p:tag name="PA" val="v3.2.0"/>
</p:tagLst>
</file>

<file path=ppt/tags/tag666.xml><?xml version="1.0" encoding="utf-8"?>
<p:tagLst xmlns:a="http://schemas.openxmlformats.org/drawingml/2006/main" xmlns:r="http://schemas.openxmlformats.org/officeDocument/2006/relationships" xmlns:p="http://schemas.openxmlformats.org/presentationml/2006/main">
  <p:tag name="PA" val="v3.2.0"/>
</p:tagLst>
</file>

<file path=ppt/tags/tag667.xml><?xml version="1.0" encoding="utf-8"?>
<p:tagLst xmlns:a="http://schemas.openxmlformats.org/drawingml/2006/main" xmlns:r="http://schemas.openxmlformats.org/officeDocument/2006/relationships" xmlns:p="http://schemas.openxmlformats.org/presentationml/2006/main">
  <p:tag name="PA" val="v3.2.0"/>
</p:tagLst>
</file>

<file path=ppt/tags/tag668.xml><?xml version="1.0" encoding="utf-8"?>
<p:tagLst xmlns:a="http://schemas.openxmlformats.org/drawingml/2006/main" xmlns:r="http://schemas.openxmlformats.org/officeDocument/2006/relationships" xmlns:p="http://schemas.openxmlformats.org/presentationml/2006/main">
  <p:tag name="PA" val="v3.2.0"/>
</p:tagLst>
</file>

<file path=ppt/tags/tag669.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70.xml><?xml version="1.0" encoding="utf-8"?>
<p:tagLst xmlns:a="http://schemas.openxmlformats.org/drawingml/2006/main" xmlns:r="http://schemas.openxmlformats.org/officeDocument/2006/relationships" xmlns:p="http://schemas.openxmlformats.org/presentationml/2006/main">
  <p:tag name="PA" val="v3.2.0"/>
</p:tagLst>
</file>

<file path=ppt/tags/tag671.xml><?xml version="1.0" encoding="utf-8"?>
<p:tagLst xmlns:a="http://schemas.openxmlformats.org/drawingml/2006/main" xmlns:r="http://schemas.openxmlformats.org/officeDocument/2006/relationships" xmlns:p="http://schemas.openxmlformats.org/presentationml/2006/main">
  <p:tag name="PA" val="v3.2.0"/>
</p:tagLst>
</file>

<file path=ppt/tags/tag672.xml><?xml version="1.0" encoding="utf-8"?>
<p:tagLst xmlns:a="http://schemas.openxmlformats.org/drawingml/2006/main" xmlns:r="http://schemas.openxmlformats.org/officeDocument/2006/relationships" xmlns:p="http://schemas.openxmlformats.org/presentationml/2006/main">
  <p:tag name="PA" val="v3.2.0"/>
</p:tagLst>
</file>

<file path=ppt/tags/tag673.xml><?xml version="1.0" encoding="utf-8"?>
<p:tagLst xmlns:a="http://schemas.openxmlformats.org/drawingml/2006/main" xmlns:r="http://schemas.openxmlformats.org/officeDocument/2006/relationships" xmlns:p="http://schemas.openxmlformats.org/presentationml/2006/main">
  <p:tag name="PA" val="v3.2.0"/>
</p:tagLst>
</file>

<file path=ppt/tags/tag674.xml><?xml version="1.0" encoding="utf-8"?>
<p:tagLst xmlns:a="http://schemas.openxmlformats.org/drawingml/2006/main" xmlns:r="http://schemas.openxmlformats.org/officeDocument/2006/relationships" xmlns:p="http://schemas.openxmlformats.org/presentationml/2006/main">
  <p:tag name="PA" val="v3.2.0"/>
</p:tagLst>
</file>

<file path=ppt/tags/tag675.xml><?xml version="1.0" encoding="utf-8"?>
<p:tagLst xmlns:a="http://schemas.openxmlformats.org/drawingml/2006/main" xmlns:r="http://schemas.openxmlformats.org/officeDocument/2006/relationships" xmlns:p="http://schemas.openxmlformats.org/presentationml/2006/main">
  <p:tag name="PA" val="v3.2.0"/>
</p:tagLst>
</file>

<file path=ppt/tags/tag676.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677.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78.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79.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8.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80.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81.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82.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83.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84.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85.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86.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87.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88.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89.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9.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90.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91.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92.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93.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94.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95.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96.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97.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98.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99.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700.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701.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702.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703.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704.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705.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71.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72.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73.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74.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75.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76.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77.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78.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79.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81.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82.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83.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84.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85.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86.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87.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88.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E9A37"/>
            </a:gs>
            <a:gs pos="100000">
              <a:srgbClr val="982560"/>
            </a:gs>
          </a:gsLst>
          <a:lin ang="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1727</Words>
  <Application>Microsoft Office PowerPoint</Application>
  <PresentationFormat>Widescreen</PresentationFormat>
  <Paragraphs>189</Paragraphs>
  <Slides>24</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Roboto</vt:lpstr>
      <vt:lpstr>微软雅黑 Light</vt:lpstr>
      <vt:lpstr>等线</vt:lpstr>
      <vt:lpstr>等线 Light</vt:lpstr>
      <vt:lpstr>Agency FB</vt:lpstr>
      <vt:lpstr>Arial</vt:lpstr>
      <vt:lpstr>Calibri</vt:lpstr>
      <vt:lpstr>Verdana</vt:lpstr>
      <vt:lpstr>Wingdings</vt:lpstr>
      <vt:lpstr>Office 主题​​</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RedStar</dc:creator>
  <cp:lastModifiedBy>WH FLY</cp:lastModifiedBy>
  <cp:revision>10</cp:revision>
  <dcterms:created xsi:type="dcterms:W3CDTF">2020-04-29T04:45:00Z</dcterms:created>
  <dcterms:modified xsi:type="dcterms:W3CDTF">2020-05-11T14:49:23Z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